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4" r:id="rId1"/>
  </p:sldMasterIdLst>
  <p:notesMasterIdLst>
    <p:notesMasterId r:id="rId16"/>
  </p:notesMasterIdLst>
  <p:sldIdLst>
    <p:sldId id="315" r:id="rId2"/>
    <p:sldId id="316" r:id="rId3"/>
    <p:sldId id="297" r:id="rId4"/>
    <p:sldId id="298" r:id="rId5"/>
    <p:sldId id="305" r:id="rId6"/>
    <p:sldId id="299" r:id="rId7"/>
    <p:sldId id="257" r:id="rId8"/>
    <p:sldId id="301" r:id="rId9"/>
    <p:sldId id="309" r:id="rId10"/>
    <p:sldId id="311" r:id="rId11"/>
    <p:sldId id="308" r:id="rId12"/>
    <p:sldId id="314" r:id="rId13"/>
    <p:sldId id="310" r:id="rId14"/>
    <p:sldId id="312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B5B5F0"/>
    <a:srgbClr val="3107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B697F35-253E-4CA8-8222-52DF84F3A863}">
  <a:tblStyle styleId="{CB697F35-253E-4CA8-8222-52DF84F3A8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E454ED0-9734-41A5-B4B8-F4072BD5E16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21" autoAdjust="0"/>
    <p:restoredTop sz="94660"/>
  </p:normalViewPr>
  <p:slideViewPr>
    <p:cSldViewPr snapToGrid="0">
      <p:cViewPr>
        <p:scale>
          <a:sx n="33" d="100"/>
          <a:sy n="33" d="100"/>
        </p:scale>
        <p:origin x="2152" y="8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955486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1736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69157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05670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3223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85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900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9900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4120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097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50569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29746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1790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4"/>
          <p:cNvGrpSpPr/>
          <p:nvPr/>
        </p:nvGrpSpPr>
        <p:grpSpPr>
          <a:xfrm flipH="1">
            <a:off x="-76778" y="-63900"/>
            <a:ext cx="9383178" cy="5240602"/>
            <a:chOff x="-162397" y="-63900"/>
            <a:chExt cx="9383178" cy="5240602"/>
          </a:xfrm>
        </p:grpSpPr>
        <p:pic>
          <p:nvPicPr>
            <p:cNvPr id="47" name="Google Shape;47;p4"/>
            <p:cNvPicPr preferRelativeResize="0"/>
            <p:nvPr/>
          </p:nvPicPr>
          <p:blipFill rotWithShape="1">
            <a:blip r:embed="rId2">
              <a:alphaModFix/>
            </a:blip>
            <a:srcRect l="-5041" t="7476" r="54880" b="5581"/>
            <a:stretch/>
          </p:blipFill>
          <p:spPr>
            <a:xfrm>
              <a:off x="8342403" y="0"/>
              <a:ext cx="878377" cy="1507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4"/>
            <p:cNvPicPr preferRelativeResize="0"/>
            <p:nvPr/>
          </p:nvPicPr>
          <p:blipFill rotWithShape="1">
            <a:blip r:embed="rId2">
              <a:alphaModFix/>
            </a:blip>
            <a:srcRect t="30628" b="-13007"/>
            <a:stretch/>
          </p:blipFill>
          <p:spPr>
            <a:xfrm>
              <a:off x="501603" y="-63900"/>
              <a:ext cx="878377" cy="7165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4"/>
            <p:cNvPicPr preferRelativeResize="0"/>
            <p:nvPr/>
          </p:nvPicPr>
          <p:blipFill rotWithShape="1">
            <a:blip r:embed="rId2">
              <a:alphaModFix/>
            </a:blip>
            <a:srcRect l="-42051" t="-5305" r="29070" b="39559"/>
            <a:stretch/>
          </p:blipFill>
          <p:spPr>
            <a:xfrm>
              <a:off x="7582703" y="4232750"/>
              <a:ext cx="1638077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4"/>
            <p:cNvPicPr preferRelativeResize="0"/>
            <p:nvPr/>
          </p:nvPicPr>
          <p:blipFill rotWithShape="1">
            <a:blip r:embed="rId2">
              <a:alphaModFix/>
            </a:blip>
            <a:srcRect b="66974"/>
            <a:stretch/>
          </p:blipFill>
          <p:spPr>
            <a:xfrm>
              <a:off x="-162397" y="4604000"/>
              <a:ext cx="1751250" cy="5727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1" name="Google Shape;5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4"/>
          <p:cNvGrpSpPr/>
          <p:nvPr/>
        </p:nvGrpSpPr>
        <p:grpSpPr>
          <a:xfrm flipH="1">
            <a:off x="139164" y="1085022"/>
            <a:ext cx="8806917" cy="3897121"/>
            <a:chOff x="197922" y="1085022"/>
            <a:chExt cx="8806917" cy="3897121"/>
          </a:xfrm>
        </p:grpSpPr>
        <p:sp>
          <p:nvSpPr>
            <p:cNvPr id="53" name="Google Shape;53;p4"/>
            <p:cNvSpPr/>
            <p:nvPr/>
          </p:nvSpPr>
          <p:spPr>
            <a:xfrm>
              <a:off x="2615011" y="4664325"/>
              <a:ext cx="317817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97922" y="108502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" name="Google Shape;55;p4"/>
            <p:cNvGrpSpPr/>
            <p:nvPr/>
          </p:nvGrpSpPr>
          <p:grpSpPr>
            <a:xfrm>
              <a:off x="8716533" y="3323650"/>
              <a:ext cx="288306" cy="288306"/>
              <a:chOff x="5847878" y="2751605"/>
              <a:chExt cx="403225" cy="403225"/>
            </a:xfrm>
          </p:grpSpPr>
          <p:sp>
            <p:nvSpPr>
              <p:cNvPr id="56" name="Google Shape;56;p4"/>
              <p:cNvSpPr/>
              <p:nvPr/>
            </p:nvSpPr>
            <p:spPr>
              <a:xfrm>
                <a:off x="5847878" y="275160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>
                <a:off x="5847878" y="275160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8" name="Google Shape;5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body" idx="1"/>
          </p:nvPr>
        </p:nvSpPr>
        <p:spPr>
          <a:xfrm>
            <a:off x="720000" y="1063351"/>
            <a:ext cx="7704000" cy="3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60" name="Google Shape;60;p4"/>
          <p:cNvGrpSpPr/>
          <p:nvPr/>
        </p:nvGrpSpPr>
        <p:grpSpPr>
          <a:xfrm flipH="1">
            <a:off x="264752" y="105983"/>
            <a:ext cx="8732226" cy="4796303"/>
            <a:chOff x="3745703" y="56046"/>
            <a:chExt cx="11384910" cy="6253329"/>
          </a:xfrm>
        </p:grpSpPr>
        <p:sp>
          <p:nvSpPr>
            <p:cNvPr id="61" name="Google Shape;61;p4"/>
            <p:cNvSpPr/>
            <p:nvPr/>
          </p:nvSpPr>
          <p:spPr>
            <a:xfrm>
              <a:off x="14841054" y="421806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1841821" y="6019814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4394013" y="56046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3745703" y="4559388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1"/>
          <p:cNvGrpSpPr/>
          <p:nvPr/>
        </p:nvGrpSpPr>
        <p:grpSpPr>
          <a:xfrm>
            <a:off x="-916474" y="0"/>
            <a:ext cx="10060475" cy="5283123"/>
            <a:chOff x="-916474" y="0"/>
            <a:chExt cx="10060475" cy="5283123"/>
          </a:xfrm>
        </p:grpSpPr>
        <p:pic>
          <p:nvPicPr>
            <p:cNvPr id="154" name="Google Shape;154;p11"/>
            <p:cNvPicPr preferRelativeResize="0"/>
            <p:nvPr/>
          </p:nvPicPr>
          <p:blipFill rotWithShape="1">
            <a:blip r:embed="rId2">
              <a:alphaModFix/>
            </a:blip>
            <a:srcRect l="-19884" r="50163"/>
            <a:stretch/>
          </p:blipFill>
          <p:spPr>
            <a:xfrm>
              <a:off x="7923050" y="387100"/>
              <a:ext cx="1220951" cy="17341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" name="Google Shape;155;p11"/>
            <p:cNvPicPr preferRelativeResize="0"/>
            <p:nvPr/>
          </p:nvPicPr>
          <p:blipFill rotWithShape="1">
            <a:blip r:embed="rId2">
              <a:alphaModFix/>
            </a:blip>
            <a:srcRect t="24969"/>
            <a:stretch/>
          </p:blipFill>
          <p:spPr>
            <a:xfrm>
              <a:off x="1523700" y="0"/>
              <a:ext cx="878377" cy="6526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" name="Google Shape;156;p11"/>
            <p:cNvPicPr preferRelativeResize="0"/>
            <p:nvPr/>
          </p:nvPicPr>
          <p:blipFill rotWithShape="1">
            <a:blip r:embed="rId2">
              <a:alphaModFix/>
            </a:blip>
            <a:srcRect t="-27047" b="61301"/>
            <a:stretch/>
          </p:blipFill>
          <p:spPr>
            <a:xfrm>
              <a:off x="6681475" y="4215625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Google Shape;157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916474" y="3548975"/>
              <a:ext cx="1751250" cy="173414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" name="Google Shape;15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48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67775"/>
            <a:ext cx="6576000" cy="111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0" name="Google Shape;160;p11"/>
          <p:cNvSpPr txBox="1">
            <a:spLocks noGrp="1"/>
          </p:cNvSpPr>
          <p:nvPr>
            <p:ph type="subTitle" idx="1"/>
          </p:nvPr>
        </p:nvSpPr>
        <p:spPr>
          <a:xfrm>
            <a:off x="1284000" y="297862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61" name="Google Shape;161;p11"/>
          <p:cNvGrpSpPr/>
          <p:nvPr/>
        </p:nvGrpSpPr>
        <p:grpSpPr>
          <a:xfrm>
            <a:off x="145161" y="116047"/>
            <a:ext cx="8793728" cy="4874705"/>
            <a:chOff x="145161" y="116047"/>
            <a:chExt cx="8793728" cy="4874705"/>
          </a:xfrm>
        </p:grpSpPr>
        <p:sp>
          <p:nvSpPr>
            <p:cNvPr id="162" name="Google Shape;162;p11"/>
            <p:cNvSpPr/>
            <p:nvPr/>
          </p:nvSpPr>
          <p:spPr>
            <a:xfrm>
              <a:off x="2901884" y="4702899"/>
              <a:ext cx="287852" cy="287852"/>
            </a:xfrm>
            <a:custGeom>
              <a:avLst/>
              <a:gdLst/>
              <a:ahLst/>
              <a:cxnLst/>
              <a:rect l="l" t="t" r="r" b="b"/>
              <a:pathLst>
                <a:path w="402590" h="402590" extrusionOk="0">
                  <a:moveTo>
                    <a:pt x="370840" y="402590"/>
                  </a:moveTo>
                  <a:lnTo>
                    <a:pt x="31750" y="402590"/>
                  </a:lnTo>
                  <a:cubicBezTo>
                    <a:pt x="13970" y="402590"/>
                    <a:pt x="0" y="388620"/>
                    <a:pt x="0" y="370840"/>
                  </a:cubicBezTo>
                  <a:lnTo>
                    <a:pt x="0" y="31750"/>
                  </a:lnTo>
                  <a:cubicBezTo>
                    <a:pt x="0" y="13970"/>
                    <a:pt x="13970" y="0"/>
                    <a:pt x="31750" y="0"/>
                  </a:cubicBezTo>
                  <a:lnTo>
                    <a:pt x="370840" y="0"/>
                  </a:lnTo>
                  <a:cubicBezTo>
                    <a:pt x="388620" y="0"/>
                    <a:pt x="402590" y="13970"/>
                    <a:pt x="402590" y="31750"/>
                  </a:cubicBezTo>
                  <a:lnTo>
                    <a:pt x="402590" y="370840"/>
                  </a:lnTo>
                  <a:cubicBezTo>
                    <a:pt x="402590" y="388620"/>
                    <a:pt x="387985" y="402590"/>
                    <a:pt x="370840" y="402590"/>
                  </a:cubicBezTo>
                  <a:close/>
                  <a:moveTo>
                    <a:pt x="63500" y="339090"/>
                  </a:moveTo>
                  <a:lnTo>
                    <a:pt x="339090" y="339090"/>
                  </a:lnTo>
                  <a:lnTo>
                    <a:pt x="339090" y="63500"/>
                  </a:lnTo>
                  <a:lnTo>
                    <a:pt x="63500" y="63500"/>
                  </a:lnTo>
                  <a:lnTo>
                    <a:pt x="63500" y="339090"/>
                  </a:ln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1"/>
            <p:cNvSpPr/>
            <p:nvPr/>
          </p:nvSpPr>
          <p:spPr>
            <a:xfrm>
              <a:off x="145161" y="1242300"/>
              <a:ext cx="317817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1"/>
            <p:cNvSpPr/>
            <p:nvPr/>
          </p:nvSpPr>
          <p:spPr>
            <a:xfrm>
              <a:off x="6185435" y="116047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5" name="Google Shape;165;p11"/>
            <p:cNvGrpSpPr/>
            <p:nvPr/>
          </p:nvGrpSpPr>
          <p:grpSpPr>
            <a:xfrm>
              <a:off x="8650583" y="3327175"/>
              <a:ext cx="288306" cy="288306"/>
              <a:chOff x="5755640" y="2756535"/>
              <a:chExt cx="403225" cy="403225"/>
            </a:xfrm>
          </p:grpSpPr>
          <p:sp>
            <p:nvSpPr>
              <p:cNvPr id="166" name="Google Shape;166;p11"/>
              <p:cNvSpPr/>
              <p:nvPr/>
            </p:nvSpPr>
            <p:spPr>
              <a:xfrm>
                <a:off x="5755640" y="275653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>
                <a:off x="5755640" y="275653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8" name="Google Shape;168;p11"/>
          <p:cNvGrpSpPr/>
          <p:nvPr/>
        </p:nvGrpSpPr>
        <p:grpSpPr>
          <a:xfrm>
            <a:off x="1127732" y="170972"/>
            <a:ext cx="7598260" cy="4544072"/>
            <a:chOff x="5240746" y="-96772"/>
            <a:chExt cx="9906467" cy="5924474"/>
          </a:xfrm>
        </p:grpSpPr>
        <p:sp>
          <p:nvSpPr>
            <p:cNvPr id="169" name="Google Shape;169;p11"/>
            <p:cNvSpPr/>
            <p:nvPr/>
          </p:nvSpPr>
          <p:spPr>
            <a:xfrm>
              <a:off x="14841054" y="421806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1"/>
            <p:cNvSpPr/>
            <p:nvPr/>
          </p:nvSpPr>
          <p:spPr>
            <a:xfrm>
              <a:off x="14857654" y="5538143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1"/>
            <p:cNvSpPr/>
            <p:nvPr/>
          </p:nvSpPr>
          <p:spPr>
            <a:xfrm>
              <a:off x="5240746" y="4695466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14394013" y="56046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5795573" y="-96772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20"/>
          <p:cNvGrpSpPr/>
          <p:nvPr/>
        </p:nvGrpSpPr>
        <p:grpSpPr>
          <a:xfrm>
            <a:off x="-87775" y="0"/>
            <a:ext cx="9286876" cy="5176698"/>
            <a:chOff x="-97771" y="0"/>
            <a:chExt cx="9286876" cy="5176698"/>
          </a:xfrm>
        </p:grpSpPr>
        <p:pic>
          <p:nvPicPr>
            <p:cNvPr id="321" name="Google Shape;321;p20"/>
            <p:cNvPicPr preferRelativeResize="0"/>
            <p:nvPr/>
          </p:nvPicPr>
          <p:blipFill rotWithShape="1">
            <a:blip r:embed="rId2">
              <a:alphaModFix/>
            </a:blip>
            <a:srcRect l="-3134" t="7475" r="56694"/>
            <a:stretch/>
          </p:blipFill>
          <p:spPr>
            <a:xfrm>
              <a:off x="8375829" y="0"/>
              <a:ext cx="813276" cy="16045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2" name="Google Shape;322;p20"/>
            <p:cNvPicPr preferRelativeResize="0"/>
            <p:nvPr/>
          </p:nvPicPr>
          <p:blipFill rotWithShape="1">
            <a:blip r:embed="rId2">
              <a:alphaModFix/>
            </a:blip>
            <a:srcRect t="54029" b="-5193"/>
            <a:stretch/>
          </p:blipFill>
          <p:spPr>
            <a:xfrm>
              <a:off x="501604" y="0"/>
              <a:ext cx="878377" cy="445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3" name="Google Shape;323;p20"/>
            <p:cNvPicPr preferRelativeResize="0"/>
            <p:nvPr/>
          </p:nvPicPr>
          <p:blipFill rotWithShape="1">
            <a:blip r:embed="rId2">
              <a:alphaModFix/>
            </a:blip>
            <a:srcRect l="-3050" t="-25857" r="3050" b="60111"/>
            <a:stretch/>
          </p:blipFill>
          <p:spPr>
            <a:xfrm>
              <a:off x="7582700" y="4232750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4" name="Google Shape;324;p20"/>
            <p:cNvPicPr preferRelativeResize="0"/>
            <p:nvPr/>
          </p:nvPicPr>
          <p:blipFill rotWithShape="1">
            <a:blip r:embed="rId2">
              <a:alphaModFix/>
            </a:blip>
            <a:srcRect l="57412" t="3190" r="-51010" b="-3189"/>
            <a:stretch/>
          </p:blipFill>
          <p:spPr>
            <a:xfrm>
              <a:off x="-97771" y="3202700"/>
              <a:ext cx="1639076" cy="17341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5" name="Google Shape;3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862" y="-1395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6" name="Google Shape;326;p20"/>
          <p:cNvGrpSpPr/>
          <p:nvPr/>
        </p:nvGrpSpPr>
        <p:grpSpPr>
          <a:xfrm>
            <a:off x="207918" y="81575"/>
            <a:ext cx="8806917" cy="3835180"/>
            <a:chOff x="197922" y="81575"/>
            <a:chExt cx="8806917" cy="3835180"/>
          </a:xfrm>
        </p:grpSpPr>
        <p:sp>
          <p:nvSpPr>
            <p:cNvPr id="327" name="Google Shape;327;p20"/>
            <p:cNvSpPr/>
            <p:nvPr/>
          </p:nvSpPr>
          <p:spPr>
            <a:xfrm>
              <a:off x="2997661" y="81575"/>
              <a:ext cx="317818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197922" y="147077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9" name="Google Shape;329;p20"/>
            <p:cNvGrpSpPr/>
            <p:nvPr/>
          </p:nvGrpSpPr>
          <p:grpSpPr>
            <a:xfrm>
              <a:off x="8716533" y="3628450"/>
              <a:ext cx="288306" cy="288306"/>
              <a:chOff x="5847878" y="3177899"/>
              <a:chExt cx="403225" cy="403225"/>
            </a:xfrm>
          </p:grpSpPr>
          <p:sp>
            <p:nvSpPr>
              <p:cNvPr id="330" name="Google Shape;330;p20"/>
              <p:cNvSpPr/>
              <p:nvPr/>
            </p:nvSpPr>
            <p:spPr>
              <a:xfrm>
                <a:off x="5847878" y="3177899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0"/>
              <p:cNvSpPr/>
              <p:nvPr/>
            </p:nvSpPr>
            <p:spPr>
              <a:xfrm>
                <a:off x="5847878" y="3177899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2" name="Google Shape;332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0"/>
          <p:cNvSpPr txBox="1">
            <a:spLocks noGrp="1"/>
          </p:cNvSpPr>
          <p:nvPr>
            <p:ph type="subTitle" idx="1"/>
          </p:nvPr>
        </p:nvSpPr>
        <p:spPr>
          <a:xfrm>
            <a:off x="1073675" y="3050300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0"/>
          <p:cNvSpPr txBox="1">
            <a:spLocks noGrp="1"/>
          </p:cNvSpPr>
          <p:nvPr>
            <p:ph type="subTitle" idx="2"/>
          </p:nvPr>
        </p:nvSpPr>
        <p:spPr>
          <a:xfrm>
            <a:off x="3620398" y="3050300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0"/>
          <p:cNvSpPr txBox="1">
            <a:spLocks noGrp="1"/>
          </p:cNvSpPr>
          <p:nvPr>
            <p:ph type="subTitle" idx="3"/>
          </p:nvPr>
        </p:nvSpPr>
        <p:spPr>
          <a:xfrm>
            <a:off x="6167125" y="3050301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0"/>
          <p:cNvSpPr txBox="1">
            <a:spLocks noGrp="1"/>
          </p:cNvSpPr>
          <p:nvPr>
            <p:ph type="subTitle" idx="4"/>
          </p:nvPr>
        </p:nvSpPr>
        <p:spPr>
          <a:xfrm>
            <a:off x="1073675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7" name="Google Shape;337;p20"/>
          <p:cNvSpPr txBox="1">
            <a:spLocks noGrp="1"/>
          </p:cNvSpPr>
          <p:nvPr>
            <p:ph type="subTitle" idx="5"/>
          </p:nvPr>
        </p:nvSpPr>
        <p:spPr>
          <a:xfrm>
            <a:off x="3620402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8" name="Google Shape;338;p20"/>
          <p:cNvSpPr txBox="1">
            <a:spLocks noGrp="1"/>
          </p:cNvSpPr>
          <p:nvPr>
            <p:ph type="subTitle" idx="6"/>
          </p:nvPr>
        </p:nvSpPr>
        <p:spPr>
          <a:xfrm>
            <a:off x="6167125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39" name="Google Shape;339;p20"/>
          <p:cNvGrpSpPr/>
          <p:nvPr/>
        </p:nvGrpSpPr>
        <p:grpSpPr>
          <a:xfrm>
            <a:off x="513547" y="76196"/>
            <a:ext cx="8275893" cy="4978228"/>
            <a:chOff x="4439983" y="-220339"/>
            <a:chExt cx="10789952" cy="6490519"/>
          </a:xfrm>
        </p:grpSpPr>
        <p:sp>
          <p:nvSpPr>
            <p:cNvPr id="340" name="Google Shape;340;p20"/>
            <p:cNvSpPr/>
            <p:nvPr/>
          </p:nvSpPr>
          <p:spPr>
            <a:xfrm>
              <a:off x="13486230" y="-220339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11187323" y="5749475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14709235" y="-136979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4439983" y="5749480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24"/>
          <p:cNvGrpSpPr/>
          <p:nvPr/>
        </p:nvGrpSpPr>
        <p:grpSpPr>
          <a:xfrm flipH="1">
            <a:off x="-65774" y="-80500"/>
            <a:ext cx="9264874" cy="5256073"/>
            <a:chOff x="-55097" y="-16000"/>
            <a:chExt cx="9264874" cy="5256073"/>
          </a:xfrm>
        </p:grpSpPr>
        <p:pic>
          <p:nvPicPr>
            <p:cNvPr id="430" name="Google Shape;430;p24"/>
            <p:cNvPicPr preferRelativeResize="0"/>
            <p:nvPr/>
          </p:nvPicPr>
          <p:blipFill rotWithShape="1">
            <a:blip r:embed="rId2">
              <a:alphaModFix/>
            </a:blip>
            <a:srcRect r="55535"/>
            <a:stretch/>
          </p:blipFill>
          <p:spPr>
            <a:xfrm>
              <a:off x="8431102" y="1420197"/>
              <a:ext cx="778675" cy="17341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1" name="Google Shape;431;p24"/>
            <p:cNvPicPr preferRelativeResize="0"/>
            <p:nvPr/>
          </p:nvPicPr>
          <p:blipFill rotWithShape="1">
            <a:blip r:embed="rId2">
              <a:alphaModFix/>
            </a:blip>
            <a:srcRect t="44395" b="-19425"/>
            <a:stretch/>
          </p:blipFill>
          <p:spPr>
            <a:xfrm>
              <a:off x="2541425" y="-16000"/>
              <a:ext cx="878377" cy="6526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24"/>
            <p:cNvPicPr preferRelativeResize="0"/>
            <p:nvPr/>
          </p:nvPicPr>
          <p:blipFill rotWithShape="1">
            <a:blip r:embed="rId2">
              <a:alphaModFix/>
            </a:blip>
            <a:srcRect l="6060" t="-29855" r="-6059" b="64109"/>
            <a:stretch/>
          </p:blipFill>
          <p:spPr>
            <a:xfrm>
              <a:off x="5461550" y="4296125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3" name="Google Shape;433;p24"/>
            <p:cNvPicPr preferRelativeResize="0"/>
            <p:nvPr/>
          </p:nvPicPr>
          <p:blipFill rotWithShape="1">
            <a:blip r:embed="rId2">
              <a:alphaModFix/>
            </a:blip>
            <a:srcRect l="32002" t="-6619" r="1476" b="59741"/>
            <a:stretch/>
          </p:blipFill>
          <p:spPr>
            <a:xfrm>
              <a:off x="-55097" y="4376622"/>
              <a:ext cx="1164974" cy="81292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34" name="Google Shape;4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16238" y="-24215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24"/>
          <p:cNvGrpSpPr/>
          <p:nvPr/>
        </p:nvGrpSpPr>
        <p:grpSpPr>
          <a:xfrm rot="10800000">
            <a:off x="2967789" y="129372"/>
            <a:ext cx="8793728" cy="4884759"/>
            <a:chOff x="145161" y="-202478"/>
            <a:chExt cx="8793728" cy="4884759"/>
          </a:xfrm>
        </p:grpSpPr>
        <p:sp>
          <p:nvSpPr>
            <p:cNvPr id="436" name="Google Shape;436;p24"/>
            <p:cNvSpPr/>
            <p:nvPr/>
          </p:nvSpPr>
          <p:spPr>
            <a:xfrm>
              <a:off x="145161" y="2564175"/>
              <a:ext cx="317817" cy="317817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24"/>
            <p:cNvSpPr/>
            <p:nvPr/>
          </p:nvSpPr>
          <p:spPr>
            <a:xfrm rot="10800000">
              <a:off x="3656735" y="-202478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8" name="Google Shape;438;p24"/>
            <p:cNvGrpSpPr/>
            <p:nvPr/>
          </p:nvGrpSpPr>
          <p:grpSpPr>
            <a:xfrm>
              <a:off x="8650583" y="4393975"/>
              <a:ext cx="288306" cy="288306"/>
              <a:chOff x="5755640" y="4248563"/>
              <a:chExt cx="403225" cy="403225"/>
            </a:xfrm>
          </p:grpSpPr>
          <p:sp>
            <p:nvSpPr>
              <p:cNvPr id="439" name="Google Shape;439;p24"/>
              <p:cNvSpPr/>
              <p:nvPr/>
            </p:nvSpPr>
            <p:spPr>
              <a:xfrm>
                <a:off x="5755640" y="4248563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24"/>
              <p:cNvSpPr/>
              <p:nvPr/>
            </p:nvSpPr>
            <p:spPr>
              <a:xfrm>
                <a:off x="5755640" y="4248563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1" name="Google Shape;441;p24"/>
          <p:cNvGrpSpPr/>
          <p:nvPr/>
        </p:nvGrpSpPr>
        <p:grpSpPr>
          <a:xfrm flipH="1">
            <a:off x="235330" y="129383"/>
            <a:ext cx="11457288" cy="4884753"/>
            <a:chOff x="4049517" y="-96758"/>
            <a:chExt cx="14937794" cy="6368648"/>
          </a:xfrm>
        </p:grpSpPr>
        <p:sp>
          <p:nvSpPr>
            <p:cNvPr id="442" name="Google Shape;442;p24"/>
            <p:cNvSpPr/>
            <p:nvPr/>
          </p:nvSpPr>
          <p:spPr>
            <a:xfrm>
              <a:off x="18697752" y="269002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24"/>
            <p:cNvSpPr/>
            <p:nvPr/>
          </p:nvSpPr>
          <p:spPr>
            <a:xfrm>
              <a:off x="13825972" y="5827060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24"/>
            <p:cNvSpPr/>
            <p:nvPr/>
          </p:nvSpPr>
          <p:spPr>
            <a:xfrm>
              <a:off x="5238823" y="5982331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24"/>
            <p:cNvSpPr/>
            <p:nvPr/>
          </p:nvSpPr>
          <p:spPr>
            <a:xfrm>
              <a:off x="18250711" y="-96758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24"/>
            <p:cNvSpPr/>
            <p:nvPr/>
          </p:nvSpPr>
          <p:spPr>
            <a:xfrm>
              <a:off x="4049517" y="404662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25"/>
          <p:cNvGrpSpPr/>
          <p:nvPr/>
        </p:nvGrpSpPr>
        <p:grpSpPr>
          <a:xfrm>
            <a:off x="-82276" y="-68237"/>
            <a:ext cx="9308551" cy="5279978"/>
            <a:chOff x="-54800" y="-62250"/>
            <a:chExt cx="9308551" cy="5279978"/>
          </a:xfrm>
        </p:grpSpPr>
        <p:pic>
          <p:nvPicPr>
            <p:cNvPr id="449" name="Google Shape;449;p25"/>
            <p:cNvPicPr preferRelativeResize="0"/>
            <p:nvPr/>
          </p:nvPicPr>
          <p:blipFill rotWithShape="1">
            <a:blip r:embed="rId2">
              <a:alphaModFix/>
            </a:blip>
            <a:srcRect l="-13739" t="52204" b="-13105"/>
            <a:stretch/>
          </p:blipFill>
          <p:spPr>
            <a:xfrm>
              <a:off x="3794850" y="-62250"/>
              <a:ext cx="1080074" cy="5727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0" name="Google Shape;450;p25"/>
            <p:cNvPicPr preferRelativeResize="0"/>
            <p:nvPr/>
          </p:nvPicPr>
          <p:blipFill rotWithShape="1">
            <a:blip r:embed="rId2">
              <a:alphaModFix/>
            </a:blip>
            <a:srcRect l="-4636" r="38686" b="44367"/>
            <a:stretch/>
          </p:blipFill>
          <p:spPr>
            <a:xfrm>
              <a:off x="8297576" y="4419025"/>
              <a:ext cx="956175" cy="7987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1" name="Google Shape;451;p25"/>
            <p:cNvPicPr preferRelativeResize="0"/>
            <p:nvPr/>
          </p:nvPicPr>
          <p:blipFill rotWithShape="1">
            <a:blip r:embed="rId2">
              <a:alphaModFix/>
            </a:blip>
            <a:srcRect l="67441" r="-11297"/>
            <a:stretch/>
          </p:blipFill>
          <p:spPr>
            <a:xfrm>
              <a:off x="-54800" y="3483575"/>
              <a:ext cx="768026" cy="173414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52" name="Google Shape;4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463" y="-3035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3" name="Google Shape;453;p25"/>
          <p:cNvGrpSpPr/>
          <p:nvPr/>
        </p:nvGrpSpPr>
        <p:grpSpPr>
          <a:xfrm>
            <a:off x="103935" y="101512"/>
            <a:ext cx="8807478" cy="4879775"/>
            <a:chOff x="131411" y="107499"/>
            <a:chExt cx="8807478" cy="4879775"/>
          </a:xfrm>
        </p:grpSpPr>
        <p:sp>
          <p:nvSpPr>
            <p:cNvPr id="454" name="Google Shape;454;p25"/>
            <p:cNvSpPr/>
            <p:nvPr/>
          </p:nvSpPr>
          <p:spPr>
            <a:xfrm>
              <a:off x="1937459" y="107499"/>
              <a:ext cx="287852" cy="287852"/>
            </a:xfrm>
            <a:custGeom>
              <a:avLst/>
              <a:gdLst/>
              <a:ahLst/>
              <a:cxnLst/>
              <a:rect l="l" t="t" r="r" b="b"/>
              <a:pathLst>
                <a:path w="402590" h="402590" extrusionOk="0">
                  <a:moveTo>
                    <a:pt x="370840" y="402590"/>
                  </a:moveTo>
                  <a:lnTo>
                    <a:pt x="31750" y="402590"/>
                  </a:lnTo>
                  <a:cubicBezTo>
                    <a:pt x="13970" y="402590"/>
                    <a:pt x="0" y="388620"/>
                    <a:pt x="0" y="370840"/>
                  </a:cubicBezTo>
                  <a:lnTo>
                    <a:pt x="0" y="31750"/>
                  </a:lnTo>
                  <a:cubicBezTo>
                    <a:pt x="0" y="13970"/>
                    <a:pt x="13970" y="0"/>
                    <a:pt x="31750" y="0"/>
                  </a:cubicBezTo>
                  <a:lnTo>
                    <a:pt x="370840" y="0"/>
                  </a:lnTo>
                  <a:cubicBezTo>
                    <a:pt x="388620" y="0"/>
                    <a:pt x="402590" y="13970"/>
                    <a:pt x="402590" y="31750"/>
                  </a:cubicBezTo>
                  <a:lnTo>
                    <a:pt x="402590" y="370840"/>
                  </a:lnTo>
                  <a:cubicBezTo>
                    <a:pt x="402590" y="388620"/>
                    <a:pt x="387985" y="402590"/>
                    <a:pt x="370840" y="402590"/>
                  </a:cubicBezTo>
                  <a:close/>
                  <a:moveTo>
                    <a:pt x="63500" y="339090"/>
                  </a:moveTo>
                  <a:lnTo>
                    <a:pt x="339090" y="339090"/>
                  </a:lnTo>
                  <a:lnTo>
                    <a:pt x="339090" y="63500"/>
                  </a:lnTo>
                  <a:lnTo>
                    <a:pt x="63500" y="63500"/>
                  </a:lnTo>
                  <a:lnTo>
                    <a:pt x="63500" y="339090"/>
                  </a:ln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131411" y="2956850"/>
              <a:ext cx="317817" cy="317817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7328460" y="471622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7" name="Google Shape;457;p25"/>
            <p:cNvGrpSpPr/>
            <p:nvPr/>
          </p:nvGrpSpPr>
          <p:grpSpPr>
            <a:xfrm>
              <a:off x="8650583" y="395350"/>
              <a:ext cx="288306" cy="288306"/>
              <a:chOff x="5755640" y="-1343920"/>
              <a:chExt cx="403225" cy="403225"/>
            </a:xfrm>
          </p:grpSpPr>
          <p:sp>
            <p:nvSpPr>
              <p:cNvPr id="458" name="Google Shape;458;p25"/>
              <p:cNvSpPr/>
              <p:nvPr/>
            </p:nvSpPr>
            <p:spPr>
              <a:xfrm>
                <a:off x="5755640" y="-1343920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25"/>
              <p:cNvSpPr/>
              <p:nvPr/>
            </p:nvSpPr>
            <p:spPr>
              <a:xfrm>
                <a:off x="5755640" y="-1343920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60" name="Google Shape;460;p25"/>
          <p:cNvGrpSpPr/>
          <p:nvPr/>
        </p:nvGrpSpPr>
        <p:grpSpPr>
          <a:xfrm flipH="1">
            <a:off x="69838" y="287985"/>
            <a:ext cx="8965318" cy="4731814"/>
            <a:chOff x="3876517" y="63593"/>
            <a:chExt cx="11688811" cy="6169249"/>
          </a:xfrm>
        </p:grpSpPr>
        <p:sp>
          <p:nvSpPr>
            <p:cNvPr id="461" name="Google Shape;461;p25"/>
            <p:cNvSpPr/>
            <p:nvPr/>
          </p:nvSpPr>
          <p:spPr>
            <a:xfrm>
              <a:off x="3876517" y="5024674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25"/>
            <p:cNvSpPr/>
            <p:nvPr/>
          </p:nvSpPr>
          <p:spPr>
            <a:xfrm>
              <a:off x="9576143" y="5943282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25"/>
            <p:cNvSpPr/>
            <p:nvPr/>
          </p:nvSpPr>
          <p:spPr>
            <a:xfrm>
              <a:off x="4005454" y="5422587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25"/>
            <p:cNvSpPr/>
            <p:nvPr/>
          </p:nvSpPr>
          <p:spPr>
            <a:xfrm>
              <a:off x="15044628" y="63593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7" r:id="rId3"/>
    <p:sldLayoutId id="2147483658" r:id="rId4"/>
    <p:sldLayoutId id="2147483666" r:id="rId5"/>
    <p:sldLayoutId id="2147483670" r:id="rId6"/>
    <p:sldLayoutId id="2147483671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1.png"/><Relationship Id="rId4" Type="http://schemas.openxmlformats.org/officeDocument/2006/relationships/image" Target="../media/image27.png"/><Relationship Id="rId9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hyperlink" Target="https://github.com/Unity-Technologies/2d-animation-v2-sample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tackoverflow.com/questions/53139259/making-a-timer-in-unity" TargetMode="External"/><Relationship Id="rId5" Type="http://schemas.openxmlformats.org/officeDocument/2006/relationships/hyperlink" Target="https://forum.unity.com/threads/multiple-canvases-rendering-order-issue-bug.374982/" TargetMode="External"/><Relationship Id="rId4" Type="http://schemas.openxmlformats.org/officeDocument/2006/relationships/hyperlink" Target="https://docs.unity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43.png"/><Relationship Id="rId3" Type="http://schemas.openxmlformats.org/officeDocument/2006/relationships/image" Target="../media/image37.png"/><Relationship Id="rId7" Type="http://schemas.openxmlformats.org/officeDocument/2006/relationships/image" Target="../media/image38.pn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hyperlink" Target="file:///C:\Users\RailCargo\OneDrive%20-%20&#1052;&#1080;&#1085;&#1080;&#1089;&#1090;&#1077;&#1088;&#1089;&#1090;&#1074;&#1086;%20&#1085;&#1072;%20&#1086;&#1073;&#1088;&#1072;&#1079;&#1086;&#1074;&#1072;&#1085;&#1080;&#1077;&#1090;&#1086;%20&#1080;%20&#1085;&#1072;&#1091;&#1082;&#1072;&#1090;&#1072;\Documents\GitHub\executable\Survival%20101.exe" TargetMode="External"/><Relationship Id="rId11" Type="http://schemas.openxmlformats.org/officeDocument/2006/relationships/image" Target="../media/image41.png"/><Relationship Id="rId5" Type="http://schemas.openxmlformats.org/officeDocument/2006/relationships/image" Target="../media/image14.png"/><Relationship Id="rId10" Type="http://schemas.openxmlformats.org/officeDocument/2006/relationships/image" Target="../media/image40.png"/><Relationship Id="rId4" Type="http://schemas.openxmlformats.org/officeDocument/2006/relationships/image" Target="../media/image13.png"/><Relationship Id="rId9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 descr="Картина, която съдържа текст, графичен дизайн, екранна снимка&#10;&#10;Описанието е генерирано автоматично">
            <a:extLst>
              <a:ext uri="{FF2B5EF4-FFF2-40B4-BE49-F238E27FC236}">
                <a16:creationId xmlns:a16="http://schemas.microsoft.com/office/drawing/2014/main" id="{4D053B88-1486-3525-5941-893D1F08F3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3" r="567" b="48128"/>
          <a:stretch/>
        </p:blipFill>
        <p:spPr>
          <a:xfrm>
            <a:off x="-3517" y="-137160"/>
            <a:ext cx="9145516" cy="528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1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green leaf with black background&#10;&#10;Description automatically generated">
            <a:extLst>
              <a:ext uri="{FF2B5EF4-FFF2-40B4-BE49-F238E27FC236}">
                <a16:creationId xmlns:a16="http://schemas.microsoft.com/office/drawing/2014/main" id="{0ABCEACD-319B-858F-51F4-60B5B1196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454" y="1969706"/>
            <a:ext cx="969805" cy="2214986"/>
          </a:xfrm>
          <a:prstGeom prst="rect">
            <a:avLst/>
          </a:prstGeom>
        </p:spPr>
      </p:pic>
      <p:pic>
        <p:nvPicPr>
          <p:cNvPr id="9" name="Картина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138" y="-421330"/>
            <a:ext cx="1209734" cy="1326484"/>
          </a:xfrm>
          <a:prstGeom prst="rect">
            <a:avLst/>
          </a:prstGeom>
        </p:spPr>
      </p:pic>
      <p:pic>
        <p:nvPicPr>
          <p:cNvPr id="3" name="Картина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239" y="-172799"/>
            <a:ext cx="2557992" cy="4376563"/>
          </a:xfrm>
          <a:prstGeom prst="rect">
            <a:avLst/>
          </a:prstGeom>
        </p:spPr>
      </p:pic>
      <p:pic>
        <p:nvPicPr>
          <p:cNvPr id="2" name="Картина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399" y="328067"/>
            <a:ext cx="3310875" cy="3856625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05979"/>
            <a:ext cx="9144000" cy="937521"/>
          </a:xfrm>
          <a:prstGeom prst="rect">
            <a:avLst/>
          </a:prstGeom>
        </p:spPr>
      </p:pic>
      <p:pic>
        <p:nvPicPr>
          <p:cNvPr id="6" name="Картина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239" y="4072122"/>
            <a:ext cx="9858241" cy="263285"/>
          </a:xfrm>
          <a:prstGeom prst="rect">
            <a:avLst/>
          </a:prstGeom>
        </p:spPr>
      </p:pic>
      <p:pic>
        <p:nvPicPr>
          <p:cNvPr id="7" name="Картина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356" y="2249294"/>
            <a:ext cx="997304" cy="2020291"/>
          </a:xfrm>
          <a:prstGeom prst="rect">
            <a:avLst/>
          </a:prstGeom>
        </p:spPr>
      </p:pic>
      <p:pic>
        <p:nvPicPr>
          <p:cNvPr id="17" name="Picture 16" descr="A green leaf with black background&#10;&#10;Description automatically generated">
            <a:extLst>
              <a:ext uri="{FF2B5EF4-FFF2-40B4-BE49-F238E27FC236}">
                <a16:creationId xmlns:a16="http://schemas.microsoft.com/office/drawing/2014/main" id="{0B235CC1-0F25-D0FF-2C40-C1C437694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172" y="1958487"/>
            <a:ext cx="969805" cy="2214986"/>
          </a:xfrm>
          <a:prstGeom prst="rect">
            <a:avLst/>
          </a:prstGeom>
        </p:spPr>
      </p:pic>
      <p:pic>
        <p:nvPicPr>
          <p:cNvPr id="13" name="Картина 6">
            <a:extLst>
              <a:ext uri="{FF2B5EF4-FFF2-40B4-BE49-F238E27FC236}">
                <a16:creationId xmlns:a16="http://schemas.microsoft.com/office/drawing/2014/main" id="{3BB150B3-5E2D-5C73-A071-35413F93DE2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239" y="2284043"/>
            <a:ext cx="986212" cy="1997822"/>
          </a:xfrm>
          <a:prstGeom prst="rect">
            <a:avLst/>
          </a:prstGeom>
        </p:spPr>
      </p:pic>
      <p:pic>
        <p:nvPicPr>
          <p:cNvPr id="10" name="Картина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005" y="3678855"/>
            <a:ext cx="2725292" cy="910785"/>
          </a:xfrm>
          <a:prstGeom prst="rect">
            <a:avLst/>
          </a:prstGeom>
        </p:spPr>
      </p:pic>
      <p:sp>
        <p:nvSpPr>
          <p:cNvPr id="11" name="Google Shape;720;p43">
            <a:extLst>
              <a:ext uri="{FF2B5EF4-FFF2-40B4-BE49-F238E27FC236}">
                <a16:creationId xmlns:a16="http://schemas.microsoft.com/office/drawing/2014/main" id="{987766C4-09B2-7908-FE4F-DB886DCFA96F}"/>
              </a:ext>
            </a:extLst>
          </p:cNvPr>
          <p:cNvSpPr txBox="1">
            <a:spLocks/>
          </p:cNvSpPr>
          <p:nvPr/>
        </p:nvSpPr>
        <p:spPr>
          <a:xfrm>
            <a:off x="2244761" y="255217"/>
            <a:ext cx="4194118" cy="1600811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6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bg-BG" sz="4500" dirty="0"/>
              <a:t>Описание на приложението :</a:t>
            </a:r>
            <a:endParaRPr lang="ru-RU" sz="4500" dirty="0"/>
          </a:p>
        </p:txBody>
      </p:sp>
      <p:pic>
        <p:nvPicPr>
          <p:cNvPr id="12" name="Картина 6">
            <a:extLst>
              <a:ext uri="{FF2B5EF4-FFF2-40B4-BE49-F238E27FC236}">
                <a16:creationId xmlns:a16="http://schemas.microsoft.com/office/drawing/2014/main" id="{812A3B94-FBBD-458B-BF99-980F468DEF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348" y="2284043"/>
            <a:ext cx="986212" cy="1997821"/>
          </a:xfrm>
          <a:prstGeom prst="rect">
            <a:avLst/>
          </a:prstGeom>
        </p:spPr>
      </p:pic>
      <p:pic>
        <p:nvPicPr>
          <p:cNvPr id="15" name="Picture 14" descr="A green leaf with black background&#10;&#10;Description automatically generated">
            <a:extLst>
              <a:ext uri="{FF2B5EF4-FFF2-40B4-BE49-F238E27FC236}">
                <a16:creationId xmlns:a16="http://schemas.microsoft.com/office/drawing/2014/main" id="{E1E83459-63BF-49AE-6763-23B4EE4AF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014" y="1989886"/>
            <a:ext cx="969805" cy="2214986"/>
          </a:xfrm>
          <a:prstGeom prst="rect">
            <a:avLst/>
          </a:prstGeom>
        </p:spPr>
      </p:pic>
      <p:pic>
        <p:nvPicPr>
          <p:cNvPr id="18" name="Picture 17" descr="A green leaf with black background&#10;&#10;Description automatically generated">
            <a:extLst>
              <a:ext uri="{FF2B5EF4-FFF2-40B4-BE49-F238E27FC236}">
                <a16:creationId xmlns:a16="http://schemas.microsoft.com/office/drawing/2014/main" id="{3FCBFFC9-DDAB-AD3D-76CA-81AA7B8AB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526" y="1958487"/>
            <a:ext cx="969805" cy="221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6057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Картина 6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37817">
            <a:off x="8098464" y="2531131"/>
            <a:ext cx="1143600" cy="2257498"/>
          </a:xfrm>
          <a:prstGeom prst="rect">
            <a:avLst/>
          </a:prstGeom>
        </p:spPr>
      </p:pic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980661" y="600727"/>
            <a:ext cx="7202556" cy="39513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 sz="2400" b="1" dirty="0" err="1"/>
              <a:t>Изтегля</a:t>
            </a:r>
            <a:r>
              <a:rPr lang="ru-RU" sz="2400" b="1" dirty="0"/>
              <a:t> се архива на </a:t>
            </a:r>
            <a:r>
              <a:rPr lang="ru-RU" sz="2400" b="1" dirty="0" err="1"/>
              <a:t>играта</a:t>
            </a:r>
            <a:r>
              <a:rPr lang="ru-RU" sz="2400" b="1" dirty="0"/>
              <a:t>. </a:t>
            </a:r>
            <a:r>
              <a:rPr lang="ru-RU" sz="2400" b="1" dirty="0" err="1"/>
              <a:t>Отваря</a:t>
            </a:r>
            <a:r>
              <a:rPr lang="ru-RU" sz="2400" b="1" dirty="0"/>
              <a:t> се </a:t>
            </a:r>
            <a:r>
              <a:rPr lang="ru-RU" sz="2400" b="1" dirty="0" err="1"/>
              <a:t>executable</a:t>
            </a:r>
            <a:r>
              <a:rPr lang="ru-RU" sz="2400" b="1" dirty="0"/>
              <a:t> </a:t>
            </a:r>
            <a:r>
              <a:rPr lang="ru-RU" sz="2400" b="1" dirty="0" err="1"/>
              <a:t>file</a:t>
            </a:r>
            <a:r>
              <a:rPr lang="ru-RU" sz="2400" b="1" dirty="0"/>
              <a:t> и </a:t>
            </a:r>
            <a:r>
              <a:rPr lang="ru-RU" sz="2400" b="1" dirty="0" err="1"/>
              <a:t>играта</a:t>
            </a:r>
            <a:r>
              <a:rPr lang="ru-RU" sz="2400" b="1" dirty="0"/>
              <a:t> </a:t>
            </a:r>
            <a:r>
              <a:rPr lang="ru-RU" sz="2400" b="1" dirty="0" err="1"/>
              <a:t>стартира</a:t>
            </a:r>
            <a:r>
              <a:rPr lang="ru-RU" sz="2400" b="1" dirty="0"/>
              <a:t>.</a:t>
            </a:r>
            <a:endParaRPr lang="en-US" sz="2400" b="1" dirty="0"/>
          </a:p>
          <a:p>
            <a:pPr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-RU" sz="2400" b="1" dirty="0" err="1"/>
              <a:t>Играта</a:t>
            </a:r>
            <a:r>
              <a:rPr lang="ru-RU" sz="2400" b="1" dirty="0"/>
              <a:t> се </a:t>
            </a:r>
            <a:r>
              <a:rPr lang="ru-RU" sz="2400" b="1" dirty="0" err="1"/>
              <a:t>затваря</a:t>
            </a:r>
            <a:r>
              <a:rPr lang="ru-RU" sz="2400" b="1" dirty="0"/>
              <a:t> от </a:t>
            </a:r>
            <a:r>
              <a:rPr lang="ru-RU" sz="2400" b="1" dirty="0" err="1"/>
              <a:t>главното</a:t>
            </a:r>
            <a:r>
              <a:rPr lang="ru-RU" sz="2400" b="1" dirty="0"/>
              <a:t> меню, чрез </a:t>
            </a:r>
            <a:r>
              <a:rPr lang="ru-RU" sz="2400" b="1" dirty="0" err="1"/>
              <a:t>натискане</a:t>
            </a:r>
            <a:r>
              <a:rPr lang="ru-RU" sz="2400" b="1" dirty="0"/>
              <a:t> на бутона „Край“.</a:t>
            </a:r>
            <a:endParaRPr lang="en-US" sz="2400" b="1" dirty="0"/>
          </a:p>
          <a:p>
            <a:pPr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400" b="1" dirty="0"/>
              <a:t> </a:t>
            </a:r>
            <a:r>
              <a:rPr lang="ru-RU" sz="2400" b="1" dirty="0" err="1"/>
              <a:t>Приложението</a:t>
            </a:r>
            <a:r>
              <a:rPr lang="ru-RU" sz="2400" b="1" dirty="0"/>
              <a:t> се </a:t>
            </a:r>
            <a:r>
              <a:rPr lang="ru-RU" sz="2400" b="1" dirty="0" err="1"/>
              <a:t>поддържа</a:t>
            </a:r>
            <a:r>
              <a:rPr lang="ru-RU" sz="2400" b="1" dirty="0"/>
              <a:t>, чрез </a:t>
            </a:r>
            <a:r>
              <a:rPr lang="ru-RU" sz="2400" b="1" dirty="0" err="1"/>
              <a:t>обновяване</a:t>
            </a:r>
            <a:r>
              <a:rPr lang="ru-RU" sz="2400" b="1" dirty="0"/>
              <a:t> на </a:t>
            </a:r>
            <a:r>
              <a:rPr lang="ru-RU" sz="2400" b="1" dirty="0" err="1"/>
              <a:t>версиите</a:t>
            </a:r>
            <a:r>
              <a:rPr lang="ru-RU" sz="2400" b="1" dirty="0"/>
              <a:t> и </a:t>
            </a:r>
            <a:r>
              <a:rPr lang="ru-RU" sz="2400" b="1" dirty="0" err="1"/>
              <a:t>качването</a:t>
            </a:r>
            <a:r>
              <a:rPr lang="ru-RU" sz="2400" b="1" dirty="0"/>
              <a:t> им в </a:t>
            </a:r>
            <a:r>
              <a:rPr lang="ru-RU" sz="2400" b="1" dirty="0" err="1"/>
              <a:t>подходящите</a:t>
            </a:r>
            <a:r>
              <a:rPr lang="ru-RU" sz="2400" b="1" dirty="0"/>
              <a:t> </a:t>
            </a:r>
            <a:r>
              <a:rPr lang="ru-RU" sz="2400" b="1" dirty="0" err="1"/>
              <a:t>платформи</a:t>
            </a:r>
            <a:r>
              <a:rPr lang="ru-RU" sz="2400" b="1" dirty="0"/>
              <a:t>.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endParaRPr lang="ru-RU" sz="2400" b="1" dirty="0"/>
          </a:p>
        </p:txBody>
      </p:sp>
      <p:pic>
        <p:nvPicPr>
          <p:cNvPr id="3" name="Картина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62" y="1745660"/>
            <a:ext cx="1084111" cy="3568861"/>
          </a:xfrm>
          <a:prstGeom prst="rect">
            <a:avLst/>
          </a:prstGeom>
        </p:spPr>
      </p:pic>
      <p:pic>
        <p:nvPicPr>
          <p:cNvPr id="8" name="Картина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004" y="3946191"/>
            <a:ext cx="1680308" cy="121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13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2.46914E-7 L -0.13038 -0.9685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28" y="-48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20;p43"/>
          <p:cNvSpPr txBox="1">
            <a:spLocks noGrp="1"/>
          </p:cNvSpPr>
          <p:nvPr>
            <p:ph type="title"/>
          </p:nvPr>
        </p:nvSpPr>
        <p:spPr>
          <a:xfrm>
            <a:off x="1667804" y="247476"/>
            <a:ext cx="6109908" cy="7668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Източници :</a:t>
            </a:r>
            <a:endParaRPr sz="4500" dirty="0"/>
          </a:p>
        </p:txBody>
      </p:sp>
      <p:sp>
        <p:nvSpPr>
          <p:cNvPr id="4" name="Правоъгълник 3"/>
          <p:cNvSpPr/>
          <p:nvPr/>
        </p:nvSpPr>
        <p:spPr>
          <a:xfrm>
            <a:off x="881940" y="1761029"/>
            <a:ext cx="24180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g-BG" b="1" dirty="0">
                <a:solidFill>
                  <a:srgbClr val="310770"/>
                </a:solidFill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2D </a:t>
            </a:r>
            <a:r>
              <a:rPr lang="bg-BG" b="1" dirty="0" err="1">
                <a:solidFill>
                  <a:srgbClr val="310770"/>
                </a:solidFill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Animation</a:t>
            </a:r>
            <a:r>
              <a:rPr lang="bg-BG" b="1" dirty="0">
                <a:solidFill>
                  <a:srgbClr val="310770"/>
                </a:solidFill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 v2 </a:t>
            </a:r>
            <a:r>
              <a:rPr lang="bg-BG" b="1" dirty="0" err="1">
                <a:solidFill>
                  <a:srgbClr val="310770"/>
                </a:solidFill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Samples</a:t>
            </a:r>
            <a:endParaRPr lang="bg-BG" b="1" dirty="0">
              <a:solidFill>
                <a:srgbClr val="310770"/>
              </a:solidFill>
              <a:latin typeface="Exo"/>
            </a:endParaRPr>
          </a:p>
        </p:txBody>
      </p:sp>
      <p:sp>
        <p:nvSpPr>
          <p:cNvPr id="9" name="Правоъгълник 8"/>
          <p:cNvSpPr/>
          <p:nvPr/>
        </p:nvSpPr>
        <p:spPr>
          <a:xfrm>
            <a:off x="5320304" y="1809792"/>
            <a:ext cx="31955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310770"/>
                </a:solidFill>
                <a:latin typeface="Exo"/>
              </a:rPr>
              <a:t>How To Animate Your 2D Character in Unity</a:t>
            </a:r>
            <a:endParaRPr lang="bg-BG" b="1" dirty="0">
              <a:solidFill>
                <a:srgbClr val="310770"/>
              </a:solidFill>
              <a:latin typeface="Exo"/>
            </a:endParaRPr>
          </a:p>
        </p:txBody>
      </p:sp>
      <p:sp>
        <p:nvSpPr>
          <p:cNvPr id="12" name="Правоъгълник 11"/>
          <p:cNvSpPr/>
          <p:nvPr/>
        </p:nvSpPr>
        <p:spPr>
          <a:xfrm>
            <a:off x="1049231" y="3141473"/>
            <a:ext cx="21900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10770"/>
                </a:solidFill>
                <a:latin typeface="Exo"/>
              </a:rPr>
              <a:t>Making a timer in Unity</a:t>
            </a:r>
            <a:endParaRPr lang="bg-BG" b="1" dirty="0">
              <a:solidFill>
                <a:srgbClr val="310770"/>
              </a:solidFill>
              <a:latin typeface="Exo"/>
            </a:endParaRPr>
          </a:p>
        </p:txBody>
      </p:sp>
      <p:sp>
        <p:nvSpPr>
          <p:cNvPr id="15" name="Правоъгълник 14"/>
          <p:cNvSpPr/>
          <p:nvPr/>
        </p:nvSpPr>
        <p:spPr>
          <a:xfrm>
            <a:off x="5843971" y="3157152"/>
            <a:ext cx="21900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b="1" dirty="0" err="1">
                <a:solidFill>
                  <a:srgbClr val="310770"/>
                </a:solidFill>
                <a:latin typeface="Exo"/>
              </a:rPr>
              <a:t>Multiple</a:t>
            </a:r>
            <a:r>
              <a:rPr lang="bg-BG" b="1" dirty="0">
                <a:solidFill>
                  <a:srgbClr val="310770"/>
                </a:solidFill>
                <a:latin typeface="Exo"/>
              </a:rPr>
              <a:t> </a:t>
            </a:r>
            <a:r>
              <a:rPr lang="bg-BG" b="1" dirty="0" err="1">
                <a:solidFill>
                  <a:srgbClr val="310770"/>
                </a:solidFill>
                <a:latin typeface="Exo"/>
              </a:rPr>
              <a:t>Canvases</a:t>
            </a:r>
            <a:r>
              <a:rPr lang="en-GB" b="1" dirty="0">
                <a:solidFill>
                  <a:srgbClr val="310770"/>
                </a:solidFill>
                <a:latin typeface="Exo"/>
              </a:rPr>
              <a:t> and Rendering</a:t>
            </a:r>
            <a:r>
              <a:rPr lang="bg-BG" b="1" dirty="0">
                <a:solidFill>
                  <a:srgbClr val="310770"/>
                </a:solidFill>
                <a:latin typeface="Exo"/>
              </a:rPr>
              <a:t> </a:t>
            </a:r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8023" y="996534"/>
            <a:ext cx="2847163" cy="3055052"/>
          </a:xfrm>
          <a:prstGeom prst="rect">
            <a:avLst/>
          </a:prstGeom>
        </p:spPr>
      </p:pic>
      <p:sp>
        <p:nvSpPr>
          <p:cNvPr id="21" name="TextBox 20">
            <a:hlinkClick r:id="rId4"/>
            <a:extLst>
              <a:ext uri="{FF2B5EF4-FFF2-40B4-BE49-F238E27FC236}">
                <a16:creationId xmlns:a16="http://schemas.microsoft.com/office/drawing/2014/main" id="{567B9B3A-D9CF-ACED-FA36-DB8C545A6C67}"/>
              </a:ext>
            </a:extLst>
          </p:cNvPr>
          <p:cNvSpPr txBox="1"/>
          <p:nvPr/>
        </p:nvSpPr>
        <p:spPr>
          <a:xfrm>
            <a:off x="1985459" y="3690833"/>
            <a:ext cx="4985886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3600" dirty="0"/>
              <a:t>Unity Documentation</a:t>
            </a:r>
          </a:p>
        </p:txBody>
      </p:sp>
      <p:sp>
        <p:nvSpPr>
          <p:cNvPr id="22" name="TextBox 21">
            <a:hlinkClick r:id="rId5"/>
            <a:extLst>
              <a:ext uri="{FF2B5EF4-FFF2-40B4-BE49-F238E27FC236}">
                <a16:creationId xmlns:a16="http://schemas.microsoft.com/office/drawing/2014/main" id="{E16EE203-117F-31BE-4CBE-9688008149F1}"/>
              </a:ext>
            </a:extLst>
          </p:cNvPr>
          <p:cNvSpPr txBox="1"/>
          <p:nvPr/>
        </p:nvSpPr>
        <p:spPr>
          <a:xfrm>
            <a:off x="5482155" y="2266566"/>
            <a:ext cx="3290950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4000" dirty="0"/>
              <a:t>Unity Forum</a:t>
            </a:r>
          </a:p>
        </p:txBody>
      </p:sp>
      <p:sp>
        <p:nvSpPr>
          <p:cNvPr id="24" name="TextBox 23">
            <a:hlinkClick r:id="rId6"/>
            <a:extLst>
              <a:ext uri="{FF2B5EF4-FFF2-40B4-BE49-F238E27FC236}">
                <a16:creationId xmlns:a16="http://schemas.microsoft.com/office/drawing/2014/main" id="{A062436E-0020-F4E1-5AC7-80B23786B177}"/>
              </a:ext>
            </a:extLst>
          </p:cNvPr>
          <p:cNvSpPr txBox="1"/>
          <p:nvPr/>
        </p:nvSpPr>
        <p:spPr>
          <a:xfrm>
            <a:off x="685040" y="2440547"/>
            <a:ext cx="2693429" cy="700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3200" dirty="0" err="1"/>
              <a:t>Stackoverflow</a:t>
            </a:r>
            <a:endParaRPr lang="en-GB" sz="3200" dirty="0"/>
          </a:p>
        </p:txBody>
      </p:sp>
      <p:sp>
        <p:nvSpPr>
          <p:cNvPr id="25" name="TextBox 24">
            <a:hlinkClick r:id="rId7"/>
            <a:extLst>
              <a:ext uri="{FF2B5EF4-FFF2-40B4-BE49-F238E27FC236}">
                <a16:creationId xmlns:a16="http://schemas.microsoft.com/office/drawing/2014/main" id="{E5ECA95F-0CE1-B070-0EC7-1D85EBB1F1DD}"/>
              </a:ext>
            </a:extLst>
          </p:cNvPr>
          <p:cNvSpPr txBox="1"/>
          <p:nvPr/>
        </p:nvSpPr>
        <p:spPr>
          <a:xfrm>
            <a:off x="5857017" y="996534"/>
            <a:ext cx="2228656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4000" dirty="0" err="1"/>
              <a:t>Youtube</a:t>
            </a:r>
            <a:endParaRPr lang="en-GB" sz="4000" dirty="0"/>
          </a:p>
        </p:txBody>
      </p:sp>
      <p:sp>
        <p:nvSpPr>
          <p:cNvPr id="26" name="TextBox 25">
            <a:hlinkClick r:id="rId7"/>
            <a:extLst>
              <a:ext uri="{FF2B5EF4-FFF2-40B4-BE49-F238E27FC236}">
                <a16:creationId xmlns:a16="http://schemas.microsoft.com/office/drawing/2014/main" id="{52C16471-9DF8-BE3C-CD12-5D80BCFCAC2F}"/>
              </a:ext>
            </a:extLst>
          </p:cNvPr>
          <p:cNvSpPr txBox="1"/>
          <p:nvPr/>
        </p:nvSpPr>
        <p:spPr>
          <a:xfrm>
            <a:off x="1115324" y="1059932"/>
            <a:ext cx="1811140" cy="95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4000"/>
              <a:t>Github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1238353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768122" y="0"/>
            <a:ext cx="7607752" cy="8010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000" dirty="0"/>
              <a:t>Заключение</a:t>
            </a:r>
            <a:endParaRPr sz="4000" dirty="0"/>
          </a:p>
        </p:txBody>
      </p:sp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894246" y="801032"/>
            <a:ext cx="7355503" cy="2488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ru-RU" sz="2400" b="1" dirty="0" err="1"/>
              <a:t>Бъдещи</a:t>
            </a:r>
            <a:r>
              <a:rPr lang="ru-RU" sz="2400" b="1" dirty="0"/>
              <a:t> </a:t>
            </a:r>
            <a:r>
              <a:rPr lang="ru-RU" sz="2400" b="1" dirty="0" err="1"/>
              <a:t>подобрения</a:t>
            </a:r>
            <a:r>
              <a:rPr lang="ru-RU" sz="2400" b="1" dirty="0"/>
              <a:t>:</a:t>
            </a:r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 err="1"/>
              <a:t>Добавяне</a:t>
            </a:r>
            <a:r>
              <a:rPr lang="ru-RU" sz="2000" b="1" dirty="0"/>
              <a:t> на нови нива на </a:t>
            </a:r>
            <a:r>
              <a:rPr lang="ru-RU" sz="2000" b="1" dirty="0" err="1"/>
              <a:t>играта</a:t>
            </a:r>
            <a:r>
              <a:rPr lang="ru-RU" sz="2000" b="1" dirty="0"/>
              <a:t>;</a:t>
            </a:r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 err="1"/>
              <a:t>Направа</a:t>
            </a:r>
            <a:r>
              <a:rPr lang="ru-RU" sz="2000" b="1" dirty="0"/>
              <a:t> на </a:t>
            </a:r>
            <a:r>
              <a:rPr lang="ru-RU" sz="2000" b="1" dirty="0" err="1"/>
              <a:t>обстойна</a:t>
            </a:r>
            <a:r>
              <a:rPr lang="ru-RU" sz="2000" b="1" dirty="0"/>
              <a:t> карта на </a:t>
            </a:r>
            <a:r>
              <a:rPr lang="ru-RU" sz="2000" b="1" dirty="0" err="1"/>
              <a:t>нивата</a:t>
            </a:r>
            <a:r>
              <a:rPr lang="ru-RU" sz="2000" b="1" dirty="0"/>
              <a:t> и </a:t>
            </a:r>
            <a:r>
              <a:rPr lang="ru-RU" sz="2000" b="1" dirty="0" err="1"/>
              <a:t>развиване</a:t>
            </a:r>
            <a:r>
              <a:rPr lang="ru-RU" sz="2000" b="1" dirty="0"/>
              <a:t> на </a:t>
            </a:r>
            <a:r>
              <a:rPr lang="ru-RU" sz="2000" b="1" dirty="0" err="1"/>
              <a:t>историите</a:t>
            </a:r>
            <a:r>
              <a:rPr lang="ru-RU" sz="2000" b="1" dirty="0"/>
              <a:t>;</a:t>
            </a:r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 err="1"/>
              <a:t>Създаване</a:t>
            </a:r>
            <a:r>
              <a:rPr lang="ru-RU" sz="2000" b="1" dirty="0"/>
              <a:t> на </a:t>
            </a:r>
            <a:r>
              <a:rPr lang="ru-RU" sz="2000" b="1" dirty="0" err="1"/>
              <a:t>английска</a:t>
            </a:r>
            <a:r>
              <a:rPr lang="ru-RU" sz="2000" b="1" dirty="0"/>
              <a:t> версия;</a:t>
            </a:r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 err="1"/>
              <a:t>Обновяване</a:t>
            </a:r>
            <a:r>
              <a:rPr lang="ru-RU" sz="2000" b="1" dirty="0"/>
              <a:t> на </a:t>
            </a:r>
            <a:r>
              <a:rPr lang="ru-RU" sz="2000" b="1" dirty="0" err="1"/>
              <a:t>различни</a:t>
            </a:r>
            <a:r>
              <a:rPr lang="ru-RU" sz="2000" b="1" dirty="0"/>
              <a:t> резолюции;</a:t>
            </a:r>
          </a:p>
          <a:p>
            <a:pPr marL="342900" lvl="0" indent="-342900" algn="just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ru-RU" sz="2000" b="1" dirty="0" err="1"/>
              <a:t>Качване</a:t>
            </a:r>
            <a:r>
              <a:rPr lang="ru-RU" sz="2000" b="1" dirty="0"/>
              <a:t> на </a:t>
            </a:r>
            <a:r>
              <a:rPr lang="ru-RU" sz="2000" b="1" dirty="0" err="1"/>
              <a:t>играта</a:t>
            </a:r>
            <a:r>
              <a:rPr lang="ru-RU" sz="2000" b="1" dirty="0"/>
              <a:t> в онлайн </a:t>
            </a:r>
            <a:r>
              <a:rPr lang="ru-RU" sz="2000" b="1" dirty="0" err="1"/>
              <a:t>магазини</a:t>
            </a:r>
            <a:r>
              <a:rPr lang="ru-RU" sz="2000" b="1" dirty="0"/>
              <a:t> </a:t>
            </a:r>
            <a:r>
              <a:rPr lang="ru-RU" sz="2000" b="1" dirty="0" err="1"/>
              <a:t>като</a:t>
            </a:r>
            <a:r>
              <a:rPr lang="ru-RU" sz="2000" b="1" dirty="0"/>
              <a:t> </a:t>
            </a:r>
            <a:r>
              <a:rPr lang="ru-RU" sz="2000" b="1" dirty="0" err="1"/>
              <a:t>Google</a:t>
            </a:r>
            <a:r>
              <a:rPr lang="ru-RU" sz="2000" b="1" dirty="0"/>
              <a:t> </a:t>
            </a:r>
            <a:r>
              <a:rPr lang="ru-RU" sz="2000" b="1" dirty="0" err="1"/>
              <a:t>Play</a:t>
            </a:r>
            <a:r>
              <a:rPr lang="ru-RU" sz="2000" b="1" dirty="0"/>
              <a:t> и </a:t>
            </a:r>
            <a:r>
              <a:rPr lang="ru-RU" sz="2000" b="1" dirty="0" err="1"/>
              <a:t>App</a:t>
            </a:r>
            <a:r>
              <a:rPr lang="ru-RU" sz="2000" b="1" dirty="0"/>
              <a:t> </a:t>
            </a:r>
            <a:r>
              <a:rPr lang="ru-RU" sz="2000" b="1" dirty="0" err="1"/>
              <a:t>Store</a:t>
            </a:r>
            <a:r>
              <a:rPr lang="ru-RU" sz="2000" b="1" dirty="0"/>
              <a:t>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endParaRPr lang="ru-RU" sz="2000" b="1" dirty="0"/>
          </a:p>
        </p:txBody>
      </p:sp>
      <p:pic>
        <p:nvPicPr>
          <p:cNvPr id="3" name="Картина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584" y="3781469"/>
            <a:ext cx="1085880" cy="1362031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34137"/>
            <a:ext cx="1047132" cy="1209363"/>
          </a:xfrm>
          <a:prstGeom prst="rect">
            <a:avLst/>
          </a:prstGeom>
        </p:spPr>
      </p:pic>
      <p:pic>
        <p:nvPicPr>
          <p:cNvPr id="2" name="Картина 22">
            <a:extLst>
              <a:ext uri="{FF2B5EF4-FFF2-40B4-BE49-F238E27FC236}">
                <a16:creationId xmlns:a16="http://schemas.microsoft.com/office/drawing/2014/main" id="{536C0417-2274-EB4B-0B6C-BC20876E45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5340" y="156442"/>
            <a:ext cx="1668818" cy="109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63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artoon of a building&#10;&#10;Description automatically generated">
            <a:extLst>
              <a:ext uri="{FF2B5EF4-FFF2-40B4-BE49-F238E27FC236}">
                <a16:creationId xmlns:a16="http://schemas.microsoft.com/office/drawing/2014/main" id="{0EFA0EF5-2382-7EBF-11C2-D22F78863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170" y="1318558"/>
            <a:ext cx="2810878" cy="2853957"/>
          </a:xfrm>
          <a:prstGeom prst="rect">
            <a:avLst/>
          </a:prstGeom>
        </p:spPr>
      </p:pic>
      <p:pic>
        <p:nvPicPr>
          <p:cNvPr id="4" name="Картина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05979"/>
            <a:ext cx="9144000" cy="937521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239" y="4072122"/>
            <a:ext cx="9858241" cy="263285"/>
          </a:xfrm>
          <a:prstGeom prst="rect">
            <a:avLst/>
          </a:prstGeom>
        </p:spPr>
      </p:pic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730952" y="500153"/>
            <a:ext cx="7607752" cy="76683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>
                <a:hlinkClick r:id="rId6" action="ppaction://hlinkfile"/>
              </a:rPr>
              <a:t>Демонстрация</a:t>
            </a:r>
            <a:endParaRPr sz="4500" dirty="0">
              <a:hlinkClick r:id="rId6" action="ppaction://hlinkfile"/>
            </a:endParaRPr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6468" y="172905"/>
            <a:ext cx="3118402" cy="4030859"/>
          </a:xfrm>
          <a:prstGeom prst="rect">
            <a:avLst/>
          </a:prstGeom>
        </p:spPr>
      </p:pic>
      <p:pic>
        <p:nvPicPr>
          <p:cNvPr id="9" name="Картина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237" y="3488651"/>
            <a:ext cx="777348" cy="746501"/>
          </a:xfrm>
          <a:prstGeom prst="rect">
            <a:avLst/>
          </a:prstGeom>
        </p:spPr>
      </p:pic>
      <p:pic>
        <p:nvPicPr>
          <p:cNvPr id="8" name="Picture 7" descr="A pixel art of a tree&#10;&#10;Description automatically generated">
            <a:extLst>
              <a:ext uri="{FF2B5EF4-FFF2-40B4-BE49-F238E27FC236}">
                <a16:creationId xmlns:a16="http://schemas.microsoft.com/office/drawing/2014/main" id="{4A443027-AF21-5E00-F9AE-378A8CE169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04666" y="1654849"/>
            <a:ext cx="2164215" cy="2585628"/>
          </a:xfrm>
          <a:prstGeom prst="rect">
            <a:avLst/>
          </a:prstGeom>
        </p:spPr>
      </p:pic>
      <p:pic>
        <p:nvPicPr>
          <p:cNvPr id="11" name="Picture 10" descr="A cartoon building with a purple awning&#10;&#10;Description automatically generated">
            <a:extLst>
              <a:ext uri="{FF2B5EF4-FFF2-40B4-BE49-F238E27FC236}">
                <a16:creationId xmlns:a16="http://schemas.microsoft.com/office/drawing/2014/main" id="{8AFEB75F-D871-E3A9-3EBC-406F6B455E2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77721" y="-205917"/>
            <a:ext cx="3044954" cy="4344968"/>
          </a:xfrm>
          <a:prstGeom prst="rect">
            <a:avLst/>
          </a:prstGeom>
        </p:spPr>
      </p:pic>
      <p:pic>
        <p:nvPicPr>
          <p:cNvPr id="15" name="Picture 14" descr="A pixelated tree with a black background&#10;&#10;Description automatically generated">
            <a:extLst>
              <a:ext uri="{FF2B5EF4-FFF2-40B4-BE49-F238E27FC236}">
                <a16:creationId xmlns:a16="http://schemas.microsoft.com/office/drawing/2014/main" id="{1DD783E8-519B-BA8B-E207-269C7B62E36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55882" y="1254107"/>
            <a:ext cx="1870751" cy="2982858"/>
          </a:xfrm>
          <a:prstGeom prst="rect">
            <a:avLst/>
          </a:prstGeom>
        </p:spPr>
      </p:pic>
      <p:pic>
        <p:nvPicPr>
          <p:cNvPr id="17" name="Picture 16" descr="A cartoon of a child&#10;&#10;Description automatically generated">
            <a:extLst>
              <a:ext uri="{FF2B5EF4-FFF2-40B4-BE49-F238E27FC236}">
                <a16:creationId xmlns:a16="http://schemas.microsoft.com/office/drawing/2014/main" id="{7DA6A447-F2F4-6731-C429-0314CA8D484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47088" y="3520381"/>
            <a:ext cx="853640" cy="1444621"/>
          </a:xfrm>
          <a:prstGeom prst="rect">
            <a:avLst/>
          </a:prstGeom>
        </p:spPr>
      </p:pic>
      <p:pic>
        <p:nvPicPr>
          <p:cNvPr id="19" name="Picture 18" descr="A cartoon of a person&#10;&#10;Description automatically generated">
            <a:extLst>
              <a:ext uri="{FF2B5EF4-FFF2-40B4-BE49-F238E27FC236}">
                <a16:creationId xmlns:a16="http://schemas.microsoft.com/office/drawing/2014/main" id="{7483BF52-5335-D78E-9248-44ABD1E6AF8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00728" y="3526793"/>
            <a:ext cx="800609" cy="143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647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 descr="Картина, която съдържа текст, графичен дизайн, екранна снимка&#10;&#10;Описанието е генерирано автоматично">
            <a:extLst>
              <a:ext uri="{FF2B5EF4-FFF2-40B4-BE49-F238E27FC236}">
                <a16:creationId xmlns:a16="http://schemas.microsoft.com/office/drawing/2014/main" id="{4773BBB5-3724-43AD-D900-3A1ED4C688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" t="53571" r="187"/>
          <a:stretch/>
        </p:blipFill>
        <p:spPr>
          <a:xfrm>
            <a:off x="838" y="-2994"/>
            <a:ext cx="9139933" cy="514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065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4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3"/>
          <p:cNvSpPr txBox="1">
            <a:spLocks noGrp="1"/>
          </p:cNvSpPr>
          <p:nvPr>
            <p:ph type="title"/>
          </p:nvPr>
        </p:nvSpPr>
        <p:spPr>
          <a:xfrm>
            <a:off x="681936" y="0"/>
            <a:ext cx="7717500" cy="897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Автори :</a:t>
            </a:r>
          </a:p>
        </p:txBody>
      </p:sp>
      <p:sp>
        <p:nvSpPr>
          <p:cNvPr id="522" name="Google Shape;522;p33"/>
          <p:cNvSpPr txBox="1">
            <a:spLocks noGrp="1"/>
          </p:cNvSpPr>
          <p:nvPr>
            <p:ph type="subTitle" idx="1"/>
          </p:nvPr>
        </p:nvSpPr>
        <p:spPr>
          <a:xfrm>
            <a:off x="1082684" y="3044954"/>
            <a:ext cx="2512457" cy="702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 err="1"/>
              <a:t>Дориана</a:t>
            </a:r>
            <a:r>
              <a:rPr lang="bg-BG" sz="2000" b="1" dirty="0"/>
              <a:t> Петкова</a:t>
            </a:r>
            <a:r>
              <a:rPr lang="en-US" sz="2000" b="1" dirty="0"/>
              <a:t>, 11</a:t>
            </a:r>
            <a:r>
              <a:rPr lang="bg-BG" sz="2000" b="1" dirty="0"/>
              <a:t> клас</a:t>
            </a:r>
            <a:endParaRPr sz="2000" b="1" dirty="0"/>
          </a:p>
        </p:txBody>
      </p:sp>
      <p:sp>
        <p:nvSpPr>
          <p:cNvPr id="524" name="Google Shape;524;p33"/>
          <p:cNvSpPr txBox="1">
            <a:spLocks noGrp="1"/>
          </p:cNvSpPr>
          <p:nvPr>
            <p:ph type="subTitle" idx="3"/>
          </p:nvPr>
        </p:nvSpPr>
        <p:spPr>
          <a:xfrm>
            <a:off x="5656865" y="3060160"/>
            <a:ext cx="2742571" cy="687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/>
              <a:t>Биляна Бъчварова, 10 клас</a:t>
            </a:r>
            <a:endParaRPr sz="2000" b="1" dirty="0"/>
          </a:p>
        </p:txBody>
      </p:sp>
      <p:sp>
        <p:nvSpPr>
          <p:cNvPr id="15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0" y="4077153"/>
            <a:ext cx="4872537" cy="10569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r>
              <a:rPr lang="bg-BG" sz="2000" b="1" dirty="0"/>
              <a:t>Ръководители: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r>
              <a:rPr lang="bg-BG" sz="2000" b="1" dirty="0"/>
              <a:t>Таня Евтимова  Тодорка Трифонова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endParaRPr lang="bg-BG" sz="2000" b="1" dirty="0"/>
          </a:p>
        </p:txBody>
      </p:sp>
      <p:sp>
        <p:nvSpPr>
          <p:cNvPr id="17" name="Google Shape;522;p33"/>
          <p:cNvSpPr txBox="1">
            <a:spLocks noGrp="1"/>
          </p:cNvSpPr>
          <p:nvPr>
            <p:ph type="subTitle" idx="1"/>
          </p:nvPr>
        </p:nvSpPr>
        <p:spPr>
          <a:xfrm>
            <a:off x="4970642" y="4376519"/>
            <a:ext cx="4448406" cy="9527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/>
              <a:t>Училище</a:t>
            </a:r>
            <a:r>
              <a:rPr lang="en-US" sz="2000" b="1" dirty="0"/>
              <a:t>:</a:t>
            </a:r>
            <a:r>
              <a:rPr lang="bg-BG" sz="2000" b="1" dirty="0"/>
              <a:t> ППМГ „Акад. Никола Обрешков“</a:t>
            </a:r>
            <a:endParaRPr sz="2000" b="1" dirty="0"/>
          </a:p>
        </p:txBody>
      </p:sp>
      <p:pic>
        <p:nvPicPr>
          <p:cNvPr id="2052" name="Picture 4" descr="https://cdn.discordapp.com/attachments/750804621823311994/1208509138766663770/IMG_6770.jpg?ex=65e38ad7&amp;is=65d115d7&amp;hm=b0045a838244e4ef1cf650354dfaac24686e96779a6d03872c61083d19434d7a&amp;=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0047" y="633344"/>
            <a:ext cx="1772924" cy="2426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6" descr="https://euc-powerpoint.officeapps.live.com/pods/GetClipboardImage.ashx?Id=7c82f54f-f1d3-4db5-9e4c-48cb5a351a34&amp;DC=GEU5&amp;pkey=4f6c6ef3-7f77-44e5-b4ef-2dd1ccd1e22a&amp;wdwaccluster=GEU5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AAFFF2-9754-0989-D046-B9AC69926DE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953" b="19105"/>
          <a:stretch/>
        </p:blipFill>
        <p:spPr>
          <a:xfrm>
            <a:off x="1324198" y="1039858"/>
            <a:ext cx="2029427" cy="194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02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1284000" y="433552"/>
            <a:ext cx="6576000" cy="7813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Цели :</a:t>
            </a:r>
            <a:endParaRPr sz="4500" dirty="0"/>
          </a:p>
        </p:txBody>
      </p:sp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1005746" y="1342535"/>
            <a:ext cx="6576000" cy="2931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Описание;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Мотивация;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Предназначение;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bg-BG" sz="3200" b="1" dirty="0"/>
              <a:t>Предимства</a:t>
            </a:r>
            <a:r>
              <a:rPr lang="en-US" sz="3200" b="1" dirty="0"/>
              <a:t>.</a:t>
            </a:r>
            <a:endParaRPr lang="bg-BG" sz="3200" b="1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endParaRPr lang="bg-BG" sz="32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82322-E626-4987-A70B-6424665DA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2" b="91571" l="6439" r="93182">
                        <a14:foregroundMark x1="27652" y1="75096" x2="26515" y2="86015"/>
                        <a14:foregroundMark x1="32197" y1="75096" x2="21591" y2="73180"/>
                        <a14:foregroundMark x1="58712" y1="74713" x2="31439" y2="63793"/>
                        <a14:foregroundMark x1="64773" y1="73563" x2="53788" y2="89464"/>
                        <a14:foregroundMark x1="56061" y1="82567" x2="56818" y2="74713"/>
                        <a14:foregroundMark x1="50000" y1="77586" x2="54924" y2="81609"/>
                        <a14:foregroundMark x1="77273" y1="66284" x2="30303" y2="64751"/>
                        <a14:foregroundMark x1="67803" y1="91571" x2="56061" y2="90996"/>
                        <a14:foregroundMark x1="87121" y1="69157" x2="75379" y2="54789"/>
                        <a14:foregroundMark x1="91288" y1="63218" x2="91288" y2="63218"/>
                        <a14:foregroundMark x1="48864" y1="46935" x2="46970" y2="44828"/>
                        <a14:foregroundMark x1="12879" y1="61686" x2="12879" y2="61686"/>
                        <a14:foregroundMark x1="6818" y1="63218" x2="6818" y2="63218"/>
                        <a14:foregroundMark x1="10985" y1="63218" x2="13636" y2="58812"/>
                        <a14:foregroundMark x1="42045" y1="55747" x2="51894" y2="40421"/>
                        <a14:foregroundMark x1="93182" y1="66667" x2="88258" y2="712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085145" y="1250433"/>
            <a:ext cx="1511173" cy="2988000"/>
          </a:xfrm>
          <a:prstGeom prst="rect">
            <a:avLst/>
          </a:prstGeom>
        </p:spPr>
      </p:pic>
      <p:pic>
        <p:nvPicPr>
          <p:cNvPr id="2" name="Картина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572" y="1464364"/>
            <a:ext cx="1332682" cy="261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602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Картина 2">
            <a:extLst>
              <a:ext uri="{FF2B5EF4-FFF2-40B4-BE49-F238E27FC236}">
                <a16:creationId xmlns:a16="http://schemas.microsoft.com/office/drawing/2014/main" id="{ECFD56A2-B171-849E-247F-8C0C48862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073" y="1635449"/>
            <a:ext cx="1636448" cy="2586645"/>
          </a:xfrm>
          <a:prstGeom prst="rect">
            <a:avLst/>
          </a:prstGeom>
        </p:spPr>
      </p:pic>
      <p:pic>
        <p:nvPicPr>
          <p:cNvPr id="17" name="Picture 16" descr="A cartoon of a house&#10;&#10;Description automatically generated">
            <a:extLst>
              <a:ext uri="{FF2B5EF4-FFF2-40B4-BE49-F238E27FC236}">
                <a16:creationId xmlns:a16="http://schemas.microsoft.com/office/drawing/2014/main" id="{49BA36B2-B5FF-9345-9B9F-BB97E442D0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7762" y="1451743"/>
            <a:ext cx="1557065" cy="2752021"/>
          </a:xfrm>
          <a:prstGeom prst="rect">
            <a:avLst/>
          </a:prstGeom>
        </p:spPr>
      </p:pic>
      <p:pic>
        <p:nvPicPr>
          <p:cNvPr id="15" name="Picture 14" descr="A pixel art of a tree&#10;&#10;Description automatically generated">
            <a:extLst>
              <a:ext uri="{FF2B5EF4-FFF2-40B4-BE49-F238E27FC236}">
                <a16:creationId xmlns:a16="http://schemas.microsoft.com/office/drawing/2014/main" id="{7A2A856C-FAA1-9C26-33CB-69ED009BC5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4097" y="2176367"/>
            <a:ext cx="2155755" cy="2131258"/>
          </a:xfrm>
          <a:prstGeom prst="rect">
            <a:avLst/>
          </a:prstGeom>
        </p:spPr>
      </p:pic>
      <p:pic>
        <p:nvPicPr>
          <p:cNvPr id="13" name="Picture 12" descr="A pixelated box with objects in it&#10;&#10;Description automatically generated">
            <a:extLst>
              <a:ext uri="{FF2B5EF4-FFF2-40B4-BE49-F238E27FC236}">
                <a16:creationId xmlns:a16="http://schemas.microsoft.com/office/drawing/2014/main" id="{BE00F2EA-E491-DDF9-01E6-6F8411A009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1488" y="3469429"/>
            <a:ext cx="697292" cy="669622"/>
          </a:xfrm>
          <a:prstGeom prst="rect">
            <a:avLst/>
          </a:prstGeom>
        </p:spPr>
      </p:pic>
      <p:pic>
        <p:nvPicPr>
          <p:cNvPr id="6" name="Picture 5" descr="A building with a tall window&#10;&#10;Description automatically generated">
            <a:extLst>
              <a:ext uri="{FF2B5EF4-FFF2-40B4-BE49-F238E27FC236}">
                <a16:creationId xmlns:a16="http://schemas.microsoft.com/office/drawing/2014/main" id="{4DD32210-2726-42C7-F7A8-DE79ADA90C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6380" y="-340812"/>
            <a:ext cx="4532196" cy="4545705"/>
          </a:xfrm>
          <a:prstGeom prst="rect">
            <a:avLst/>
          </a:prstGeom>
        </p:spPr>
      </p:pic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907271" y="596763"/>
            <a:ext cx="7607752" cy="1600811"/>
          </a:xfrm>
          <a:prstGeom prst="rect">
            <a:avLst/>
          </a:prstGeom>
          <a:solidFill>
            <a:srgbClr val="000000">
              <a:alpha val="30196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500" dirty="0" err="1"/>
              <a:t>Основни</a:t>
            </a:r>
            <a:r>
              <a:rPr lang="ru-RU" sz="4500" dirty="0"/>
              <a:t> </a:t>
            </a:r>
            <a:r>
              <a:rPr lang="ru-RU" sz="4500" dirty="0" err="1"/>
              <a:t>етапи</a:t>
            </a:r>
            <a:r>
              <a:rPr lang="ru-RU" sz="4500" dirty="0"/>
              <a:t> в </a:t>
            </a:r>
            <a:r>
              <a:rPr lang="ru-RU" sz="4500" dirty="0" err="1"/>
              <a:t>реализирането</a:t>
            </a:r>
            <a:r>
              <a:rPr lang="ru-RU" sz="4500" dirty="0"/>
              <a:t> на проекта </a:t>
            </a:r>
            <a:endParaRPr sz="4500" dirty="0"/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05979"/>
            <a:ext cx="9144000" cy="937521"/>
          </a:xfrm>
          <a:prstGeom prst="rect">
            <a:avLst/>
          </a:prstGeom>
        </p:spPr>
      </p:pic>
      <p:pic>
        <p:nvPicPr>
          <p:cNvPr id="7" name="Картина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239" y="4072122"/>
            <a:ext cx="9858241" cy="263285"/>
          </a:xfrm>
          <a:prstGeom prst="rect">
            <a:avLst/>
          </a:prstGeom>
        </p:spPr>
      </p:pic>
      <p:pic>
        <p:nvPicPr>
          <p:cNvPr id="3" name="Картина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9050" y="3763153"/>
            <a:ext cx="2313679" cy="885652"/>
          </a:xfrm>
          <a:prstGeom prst="rect">
            <a:avLst/>
          </a:prstGeom>
        </p:spPr>
      </p:pic>
      <p:pic>
        <p:nvPicPr>
          <p:cNvPr id="11" name="Picture 10" descr="A pixel art of a red car&#10;&#10;Description automatically generated">
            <a:extLst>
              <a:ext uri="{FF2B5EF4-FFF2-40B4-BE49-F238E27FC236}">
                <a16:creationId xmlns:a16="http://schemas.microsoft.com/office/drawing/2014/main" id="{AEBB86C8-85AC-0537-79C2-6BAEBCA9699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flipH="1">
            <a:off x="9144000" y="4068456"/>
            <a:ext cx="2568099" cy="1199324"/>
          </a:xfrm>
          <a:prstGeom prst="rect">
            <a:avLst/>
          </a:prstGeom>
        </p:spPr>
      </p:pic>
      <p:pic>
        <p:nvPicPr>
          <p:cNvPr id="4" name="Картина 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4688" y="2172671"/>
            <a:ext cx="829312" cy="30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239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E-6 -2.59259E-6 L 1.2007 0.02562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035" y="12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"/>
                            </p:stCondLst>
                            <p:childTnLst>
                              <p:par>
                                <p:cTn id="8" presetID="35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38889E-6 2.59259E-6 L -1.28264 -0.00278 " pathEditMode="relative" rAng="0" ptsTypes="AA">
                                      <p:cBhvr>
                                        <p:cTn id="9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132" y="-1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33770">
            <a:off x="7259567" y="3469145"/>
            <a:ext cx="1119021" cy="2208978"/>
          </a:xfrm>
          <a:prstGeom prst="rect">
            <a:avLst/>
          </a:prstGeom>
        </p:spPr>
      </p:pic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967136" y="449166"/>
            <a:ext cx="7196203" cy="4202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Проучване</a:t>
            </a:r>
            <a:r>
              <a:rPr lang="ru-RU" sz="2000" b="1" dirty="0"/>
              <a:t> за </a:t>
            </a:r>
            <a:r>
              <a:rPr lang="ru-RU" sz="2000" b="1" dirty="0" err="1"/>
              <a:t>реализирани</a:t>
            </a:r>
            <a:r>
              <a:rPr lang="ru-RU" sz="2000" b="1" dirty="0"/>
              <a:t> вече </a:t>
            </a:r>
            <a:r>
              <a:rPr lang="ru-RU" sz="2000" b="1" dirty="0" err="1"/>
              <a:t>подобни</a:t>
            </a:r>
            <a:r>
              <a:rPr lang="ru-RU" sz="2000" b="1" dirty="0"/>
              <a:t> </a:t>
            </a:r>
            <a:r>
              <a:rPr lang="ru-RU" sz="2000" b="1" dirty="0" err="1"/>
              <a:t>проекти</a:t>
            </a:r>
            <a:r>
              <a:rPr lang="ru-RU" sz="2000" b="1" dirty="0"/>
              <a:t>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Проучване</a:t>
            </a:r>
            <a:r>
              <a:rPr lang="ru-RU" sz="2000" b="1" dirty="0"/>
              <a:t> на </a:t>
            </a:r>
            <a:r>
              <a:rPr lang="ru-RU" sz="2000" b="1" dirty="0" err="1"/>
              <a:t>средата</a:t>
            </a:r>
            <a:r>
              <a:rPr lang="ru-RU" sz="2000" b="1" dirty="0"/>
              <a:t> за </a:t>
            </a:r>
            <a:r>
              <a:rPr lang="ru-RU" sz="2000" b="1" dirty="0" err="1"/>
              <a:t>създаването</a:t>
            </a:r>
            <a:r>
              <a:rPr lang="ru-RU" sz="2000" b="1" dirty="0"/>
              <a:t> на </a:t>
            </a:r>
            <a:r>
              <a:rPr lang="ru-RU" sz="2000" b="1" dirty="0" err="1"/>
              <a:t>играта</a:t>
            </a:r>
            <a:r>
              <a:rPr lang="ru-RU" sz="2000" b="1" dirty="0"/>
              <a:t>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Изработване</a:t>
            </a:r>
            <a:r>
              <a:rPr lang="ru-RU" sz="2000" b="1" dirty="0"/>
              <a:t> на </a:t>
            </a:r>
            <a:r>
              <a:rPr lang="ru-RU" sz="2000" b="1" dirty="0" err="1"/>
              <a:t>различните</a:t>
            </a:r>
            <a:r>
              <a:rPr lang="ru-RU" sz="2000" b="1" dirty="0"/>
              <a:t> </a:t>
            </a:r>
            <a:r>
              <a:rPr lang="ru-RU" sz="2000" b="1" dirty="0" err="1"/>
              <a:t>компоненти</a:t>
            </a:r>
            <a:r>
              <a:rPr lang="ru-RU" sz="2000" b="1" dirty="0"/>
              <a:t> и герои;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Програмиране</a:t>
            </a:r>
            <a:r>
              <a:rPr lang="ru-RU" sz="2000" b="1" dirty="0"/>
              <a:t> на </a:t>
            </a:r>
            <a:r>
              <a:rPr lang="ru-RU" sz="2000" b="1" dirty="0" err="1"/>
              <a:t>отделните</a:t>
            </a:r>
            <a:r>
              <a:rPr lang="ru-RU" sz="2000" b="1" dirty="0"/>
              <a:t> нива;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Тестване</a:t>
            </a:r>
            <a:r>
              <a:rPr lang="ru-RU" sz="2000" b="1" dirty="0"/>
              <a:t>, </a:t>
            </a:r>
            <a:r>
              <a:rPr lang="ru-RU" sz="2000" b="1" dirty="0" err="1"/>
              <a:t>отстраняване</a:t>
            </a:r>
            <a:r>
              <a:rPr lang="ru-RU" sz="2000" b="1" dirty="0"/>
              <a:t> на грешки;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Направа</a:t>
            </a:r>
            <a:r>
              <a:rPr lang="ru-RU" sz="2000" b="1" dirty="0"/>
              <a:t> на </a:t>
            </a:r>
            <a:r>
              <a:rPr lang="ru-RU" sz="2000" b="1" dirty="0" err="1"/>
              <a:t>подобрения</a:t>
            </a:r>
            <a:r>
              <a:rPr lang="ru-RU" sz="2000" b="1" dirty="0"/>
              <a:t> за </a:t>
            </a:r>
            <a:r>
              <a:rPr lang="ru-RU" sz="2000" b="1" dirty="0" err="1"/>
              <a:t>по-добро</a:t>
            </a:r>
            <a:r>
              <a:rPr lang="ru-RU" sz="2000" b="1" dirty="0"/>
              <a:t> </a:t>
            </a:r>
            <a:r>
              <a:rPr lang="ru-RU" sz="2000" b="1" dirty="0" err="1"/>
              <a:t>усвояване</a:t>
            </a:r>
            <a:r>
              <a:rPr lang="ru-RU" sz="2000" b="1" dirty="0"/>
              <a:t> на информация;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Подготвяне</a:t>
            </a:r>
            <a:r>
              <a:rPr lang="ru-RU" sz="2000" b="1" dirty="0"/>
              <a:t> на документация;</a:t>
            </a:r>
          </a:p>
          <a:p>
            <a:pPr marL="342900" lvl="0" indent="-342900" algn="just">
              <a:lnSpc>
                <a:spcPct val="150000"/>
              </a:lnSpc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Представяне</a:t>
            </a:r>
            <a:r>
              <a:rPr lang="ru-RU" sz="2000" b="1" dirty="0"/>
              <a:t> на проекта.</a:t>
            </a:r>
          </a:p>
          <a:p>
            <a:pPr marL="0" lvl="0" indent="0" algn="just">
              <a:lnSpc>
                <a:spcPct val="150000"/>
              </a:lnSpc>
              <a:buSzPct val="120000"/>
            </a:pPr>
            <a:endParaRPr lang="ru-RU" sz="20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endParaRPr lang="ru-RU" sz="20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endParaRPr sz="2000" b="1" dirty="0"/>
          </a:p>
        </p:txBody>
      </p:sp>
    </p:spTree>
    <p:extLst>
      <p:ext uri="{BB962C8B-B14F-4D97-AF65-F5344CB8AC3E}">
        <p14:creationId xmlns:p14="http://schemas.microsoft.com/office/powerpoint/2010/main" val="563768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6.17284E-7 L 0.13386 -1.14105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67" y="-567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5371AED-9D6F-4389-A470-14EEC6723DF1}"/>
              </a:ext>
            </a:extLst>
          </p:cNvPr>
          <p:cNvPicPr/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926" y="808521"/>
            <a:ext cx="4570181" cy="4141729"/>
          </a:xfrm>
          <a:prstGeom prst="rect">
            <a:avLst/>
          </a:prstGeom>
        </p:spPr>
      </p:pic>
      <p:sp>
        <p:nvSpPr>
          <p:cNvPr id="2" name="Google Shape;720;p43">
            <a:extLst>
              <a:ext uri="{FF2B5EF4-FFF2-40B4-BE49-F238E27FC236}">
                <a16:creationId xmlns:a16="http://schemas.microsoft.com/office/drawing/2014/main" id="{4883D00B-247D-D84E-5E7F-7DFCC979E4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48048" y="-88060"/>
            <a:ext cx="6359804" cy="896581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dirty="0"/>
              <a:t>Описание на приложението :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478954" y="1096713"/>
            <a:ext cx="7607752" cy="8010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bg-BG" sz="3600" dirty="0"/>
              <a:t>Ниво на сложност -  </a:t>
            </a:r>
            <a:r>
              <a:rPr lang="ru-RU" sz="3600" dirty="0" err="1"/>
              <a:t>Проблеми</a:t>
            </a:r>
            <a:r>
              <a:rPr lang="ru-RU" sz="3600" dirty="0"/>
              <a:t> и </a:t>
            </a:r>
            <a:r>
              <a:rPr lang="ru-RU" sz="3600" dirty="0" err="1"/>
              <a:t>предизвикателства</a:t>
            </a:r>
            <a:r>
              <a:rPr lang="ru-RU" sz="3600" dirty="0"/>
              <a:t> по </a:t>
            </a:r>
            <a:r>
              <a:rPr lang="ru-RU" sz="3600" dirty="0" err="1"/>
              <a:t>време</a:t>
            </a:r>
            <a:r>
              <a:rPr lang="ru-RU" sz="3600" dirty="0"/>
              <a:t> на </a:t>
            </a:r>
            <a:r>
              <a:rPr lang="ru-RU" sz="3600" dirty="0" err="1"/>
              <a:t>разработката</a:t>
            </a:r>
            <a:r>
              <a:rPr lang="ru-RU" sz="3600" dirty="0"/>
              <a:t> :</a:t>
            </a:r>
            <a:endParaRPr sz="3600" dirty="0"/>
          </a:p>
        </p:txBody>
      </p:sp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964095" y="1497229"/>
            <a:ext cx="7215808" cy="34517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endParaRPr lang="ru-RU" sz="2000" b="1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Запазване</a:t>
            </a:r>
            <a:r>
              <a:rPr lang="ru-RU" sz="2000" b="1" dirty="0"/>
              <a:t> на </a:t>
            </a:r>
            <a:r>
              <a:rPr lang="ru-RU" sz="2000" b="1" dirty="0" err="1"/>
              <a:t>координатите</a:t>
            </a:r>
            <a:r>
              <a:rPr lang="ru-RU" sz="2000" b="1" dirty="0"/>
              <a:t> и </a:t>
            </a:r>
            <a:r>
              <a:rPr lang="ru-RU" sz="2000" b="1" dirty="0" err="1"/>
              <a:t>последната</a:t>
            </a:r>
            <a:r>
              <a:rPr lang="ru-RU" sz="2000" b="1" dirty="0"/>
              <a:t> позиция между </a:t>
            </a:r>
            <a:r>
              <a:rPr lang="ru-RU" sz="2000" b="1" dirty="0" err="1"/>
              <a:t>сцените</a:t>
            </a:r>
            <a:r>
              <a:rPr lang="ru-RU" sz="2000" b="1" dirty="0"/>
              <a:t>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Оразмеряване</a:t>
            </a:r>
            <a:r>
              <a:rPr lang="ru-RU" sz="2000" b="1" dirty="0"/>
              <a:t> на </a:t>
            </a:r>
            <a:r>
              <a:rPr lang="ru-RU" sz="2000" b="1" dirty="0" err="1"/>
              <a:t>обект</a:t>
            </a:r>
            <a:r>
              <a:rPr lang="ru-RU" sz="2000" b="1" dirty="0"/>
              <a:t> с анимация;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Създаване</a:t>
            </a:r>
            <a:r>
              <a:rPr lang="ru-RU" sz="2000" b="1" dirty="0"/>
              <a:t> на таймер и рейтинг система;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r>
              <a:rPr lang="ru-RU" sz="2000" b="1" dirty="0" err="1"/>
              <a:t>Добавяне</a:t>
            </a:r>
            <a:r>
              <a:rPr lang="ru-RU" sz="2000" b="1" dirty="0"/>
              <a:t> на </a:t>
            </a:r>
            <a:r>
              <a:rPr lang="ru-RU" sz="2000" b="1" dirty="0" err="1"/>
              <a:t>ефекти</a:t>
            </a:r>
            <a:r>
              <a:rPr lang="ru-RU" sz="2000" b="1" dirty="0"/>
              <a:t> и аудио.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Wingdings" panose="05000000000000000000" pitchFamily="2" charset="2"/>
              <a:buChar char="§"/>
            </a:pPr>
            <a:endParaRPr lang="ru-RU" sz="2000" b="1" dirty="0"/>
          </a:p>
        </p:txBody>
      </p:sp>
      <p:pic>
        <p:nvPicPr>
          <p:cNvPr id="3" name="Картина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042" y="1617785"/>
            <a:ext cx="1124486" cy="3701775"/>
          </a:xfrm>
          <a:prstGeom prst="rect">
            <a:avLst/>
          </a:prstGeom>
        </p:spPr>
      </p:pic>
      <p:pic>
        <p:nvPicPr>
          <p:cNvPr id="1026" name="Picture 2" descr="Pixel car off road vehicle side view flat Vector Image">
            <a:extLst>
              <a:ext uri="{FF2B5EF4-FFF2-40B4-BE49-F238E27FC236}">
                <a16:creationId xmlns:a16="http://schemas.microsoft.com/office/drawing/2014/main" id="{D680E3C1-0D2F-DA2C-48C6-0D3F1855CA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60" b="18971"/>
          <a:stretch/>
        </p:blipFill>
        <p:spPr bwMode="auto">
          <a:xfrm>
            <a:off x="5635423" y="3532471"/>
            <a:ext cx="2948774" cy="170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2127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773817" y="341473"/>
            <a:ext cx="7607752" cy="8010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/>
              <a:t>Реализация:</a:t>
            </a:r>
            <a:endParaRPr sz="4500" dirty="0"/>
          </a:p>
        </p:txBody>
      </p:sp>
      <p:pic>
        <p:nvPicPr>
          <p:cNvPr id="1026" name="Picture 2" descr="GitHub Logo, symbol, meaning, history, PNG, brand">
            <a:extLst>
              <a:ext uri="{FF2B5EF4-FFF2-40B4-BE49-F238E27FC236}">
                <a16:creationId xmlns:a16="http://schemas.microsoft.com/office/drawing/2014/main" id="{82A324ED-979C-4385-9EC4-5DC361094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5939" y="2017831"/>
            <a:ext cx="1800000" cy="101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ty logo and symbol, meaning, history, PNG">
            <a:extLst>
              <a:ext uri="{FF2B5EF4-FFF2-40B4-BE49-F238E27FC236}">
                <a16:creationId xmlns:a16="http://schemas.microsoft.com/office/drawing/2014/main" id="{FEDE69BA-8A2E-43C3-BD09-97A59855A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3754" y="2017831"/>
            <a:ext cx="1800000" cy="101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C6E5F74-5C28-42AE-8D55-485DDC6FF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124" y="1986658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Krita Logo | Krita, ? logo, Vector logo">
            <a:extLst>
              <a:ext uri="{FF2B5EF4-FFF2-40B4-BE49-F238E27FC236}">
                <a16:creationId xmlns:a16="http://schemas.microsoft.com/office/drawing/2014/main" id="{1066CD56-2EFA-48D6-90EF-0AAFC11563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569" y="2249862"/>
            <a:ext cx="1800000" cy="54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58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me Designer Portfolio by Sliesgo">
  <a:themeElements>
    <a:clrScheme name="Simple Light">
      <a:dk1>
        <a:srgbClr val="310770"/>
      </a:dk1>
      <a:lt1>
        <a:srgbClr val="F4FFF9"/>
      </a:lt1>
      <a:dk2>
        <a:srgbClr val="4545DA"/>
      </a:dk2>
      <a:lt2>
        <a:srgbClr val="9900FF"/>
      </a:lt2>
      <a:accent1>
        <a:srgbClr val="E742FE"/>
      </a:accent1>
      <a:accent2>
        <a:srgbClr val="ECC1E5"/>
      </a:accent2>
      <a:accent3>
        <a:srgbClr val="CBF7E9"/>
      </a:accent3>
      <a:accent4>
        <a:srgbClr val="FFFFFF"/>
      </a:accent4>
      <a:accent5>
        <a:srgbClr val="FFFFFF"/>
      </a:accent5>
      <a:accent6>
        <a:srgbClr val="FFFFFF"/>
      </a:accent6>
      <a:hlink>
        <a:srgbClr val="31077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263</Words>
  <Application>Microsoft Office PowerPoint</Application>
  <PresentationFormat>On-screen Show (16:9)</PresentationFormat>
  <Paragraphs>51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Archivo</vt:lpstr>
      <vt:lpstr>Arial</vt:lpstr>
      <vt:lpstr>Calibri</vt:lpstr>
      <vt:lpstr>Exo</vt:lpstr>
      <vt:lpstr>Nunito Light</vt:lpstr>
      <vt:lpstr>Raleway</vt:lpstr>
      <vt:lpstr>Wingdings</vt:lpstr>
      <vt:lpstr>Game Designer Portfolio by Sliesgo</vt:lpstr>
      <vt:lpstr>PowerPoint Presentation</vt:lpstr>
      <vt:lpstr>PowerPoint Presentation</vt:lpstr>
      <vt:lpstr>Автори :</vt:lpstr>
      <vt:lpstr>Цели :</vt:lpstr>
      <vt:lpstr>Основни етапи в реализирането на проекта </vt:lpstr>
      <vt:lpstr>PowerPoint Presentation</vt:lpstr>
      <vt:lpstr>Описание на приложението :</vt:lpstr>
      <vt:lpstr>Ниво на сложност -  Проблеми и предизвикателства по време на разработката :</vt:lpstr>
      <vt:lpstr>Реализация:</vt:lpstr>
      <vt:lpstr>PowerPoint Presentation</vt:lpstr>
      <vt:lpstr>PowerPoint Presentation</vt:lpstr>
      <vt:lpstr>Източници :</vt:lpstr>
      <vt:lpstr>Заключение</vt:lpstr>
      <vt:lpstr>Демонстрация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Survival 101</dc:title>
  <dc:creator>User</dc:creator>
  <cp:lastModifiedBy>Дориана В. Петкова</cp:lastModifiedBy>
  <cp:revision>35</cp:revision>
  <dcterms:modified xsi:type="dcterms:W3CDTF">2024-02-18T05:57:23Z</dcterms:modified>
</cp:coreProperties>
</file>